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HoWwp+MCE3rrm3z744CEWxFFE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3815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Google Shape;86;p1"/>
          <p:cNvSpPr/>
          <p:nvPr/>
        </p:nvSpPr>
        <p:spPr>
          <a:xfrm>
            <a:off x="1639787" y="2475505"/>
            <a:ext cx="586442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30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30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70490" y="3098431"/>
            <a:ext cx="4003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COMPLETO DE TODOS OS AUTORES</a:t>
            </a:r>
            <a:endParaRPr lang="pt-BR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343937" y="3586460"/>
            <a:ext cx="24561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DE VÍNCULO</a:t>
            </a:r>
            <a:endParaRPr lang="pt-BR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608431" y="4042171"/>
            <a:ext cx="1927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LINHA DE PESQUISA</a:t>
            </a:r>
            <a:endParaRPr lang="pt-BR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143905" y="6285012"/>
            <a:ext cx="19046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DATA: XX/OUT. 2025</a:t>
            </a:r>
            <a:endParaRPr lang="pt-BR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03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Google Shape;98;p2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2627784" y="2204864"/>
            <a:ext cx="362631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Google Shape;106;p3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2897163" y="2047131"/>
            <a:ext cx="422753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Google Shape;114;p4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1498587" y="2122575"/>
            <a:ext cx="6207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REFERENCIAL TEÓRICO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" name="Google Shape;122;p5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1187623" y="1967964"/>
            <a:ext cx="7603951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sz="4000" b="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417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(Resultados e Discussão ou Análise de Dados, neste caso, quando não for pesquisas em andamento)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" name="Google Shape;130;p6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1547664" y="2060848"/>
            <a:ext cx="626325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Google Shape;138;p7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7"/>
          <p:cNvSpPr/>
          <p:nvPr/>
        </p:nvSpPr>
        <p:spPr>
          <a:xfrm>
            <a:off x="2868120" y="2132856"/>
            <a:ext cx="368241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40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45584"/>
            <a:ext cx="9204779" cy="69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" name="Google Shape;146;p8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8"/>
          <p:cNvSpPr/>
          <p:nvPr/>
        </p:nvSpPr>
        <p:spPr>
          <a:xfrm>
            <a:off x="762583" y="2152240"/>
            <a:ext cx="779046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3200" b="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AGRADECIMENTOS/FINANCIAMENTOS</a:t>
            </a:r>
            <a:endParaRPr dirty="0">
              <a:solidFill>
                <a:schemeClr val="bg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(ITEM NÃO OBRIGATÓRIO)</a:t>
            </a:r>
            <a:endParaRPr sz="32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Apresentação na tela (4:3)</PresentationFormat>
  <Paragraphs>14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MARIJARA DE LIMA (271923)</dc:creator>
  <cp:lastModifiedBy>MARIJARA DE LIMA (271923)</cp:lastModifiedBy>
  <cp:revision>2</cp:revision>
  <dcterms:created xsi:type="dcterms:W3CDTF">2024-05-27T12:26:41Z</dcterms:created>
  <dcterms:modified xsi:type="dcterms:W3CDTF">2025-06-16T19:37:07Z</dcterms:modified>
</cp:coreProperties>
</file>