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404050" cy="43205400"/>
  <p:notesSz cx="6669088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3608">
          <p15:clr>
            <a:srgbClr val="000000"/>
          </p15:clr>
        </p15:guide>
        <p15:guide id="2" pos="10206">
          <p15:clr>
            <a:srgbClr val="000000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gFL3Il3oiGiILzZolx/Cta8IadX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8" d="100"/>
          <a:sy n="18" d="100"/>
        </p:scale>
        <p:origin x="-2988" y="-72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88925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778250" y="0"/>
            <a:ext cx="288925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939925" y="744537"/>
            <a:ext cx="2789237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66750" y="4714875"/>
            <a:ext cx="5335587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8162"/>
            <a:ext cx="288925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778250" y="9428162"/>
            <a:ext cx="288925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5553795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/>
        </p:nvSpPr>
        <p:spPr>
          <a:xfrm>
            <a:off x="3778250" y="9428162"/>
            <a:ext cx="288925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939925" y="744538"/>
            <a:ext cx="27892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66750" y="4714875"/>
            <a:ext cx="5335587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2430304" y="13421681"/>
            <a:ext cx="27543443" cy="9261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4860608" y="24483060"/>
            <a:ext cx="22682836" cy="11041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lvl="0" algn="ctr">
              <a:spcBef>
                <a:spcPts val="3020"/>
              </a:spcBef>
              <a:spcAft>
                <a:spcPts val="0"/>
              </a:spcAft>
              <a:buClr>
                <a:srgbClr val="888888"/>
              </a:buClr>
              <a:buSzPts val="151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2640"/>
              </a:spcBef>
              <a:spcAft>
                <a:spcPts val="0"/>
              </a:spcAft>
              <a:buClr>
                <a:srgbClr val="888888"/>
              </a:buClr>
              <a:buSzPts val="132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2280"/>
              </a:spcBef>
              <a:spcAft>
                <a:spcPts val="0"/>
              </a:spcAft>
              <a:buClr>
                <a:srgbClr val="888888"/>
              </a:buClr>
              <a:buSzPts val="11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880"/>
              </a:spcBef>
              <a:spcAft>
                <a:spcPts val="0"/>
              </a:spcAft>
              <a:buClr>
                <a:srgbClr val="888888"/>
              </a:buClr>
              <a:buSzPts val="94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880"/>
              </a:spcBef>
              <a:spcAft>
                <a:spcPts val="0"/>
              </a:spcAft>
              <a:buClr>
                <a:srgbClr val="888888"/>
              </a:buClr>
              <a:buSzPts val="94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880"/>
              </a:spcBef>
              <a:spcAft>
                <a:spcPts val="0"/>
              </a:spcAft>
              <a:buClr>
                <a:srgbClr val="888888"/>
              </a:buClr>
              <a:buSzPts val="94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880"/>
              </a:spcBef>
              <a:spcAft>
                <a:spcPts val="0"/>
              </a:spcAft>
              <a:buClr>
                <a:srgbClr val="888888"/>
              </a:buClr>
              <a:buSzPts val="94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880"/>
              </a:spcBef>
              <a:spcAft>
                <a:spcPts val="0"/>
              </a:spcAft>
              <a:buClr>
                <a:srgbClr val="888888"/>
              </a:buClr>
              <a:buSzPts val="94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880"/>
              </a:spcBef>
              <a:spcAft>
                <a:spcPts val="0"/>
              </a:spcAft>
              <a:buClr>
                <a:srgbClr val="888888"/>
              </a:buClr>
              <a:buSzPts val="94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1620837" y="40044687"/>
            <a:ext cx="755967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11071225" y="40044687"/>
            <a:ext cx="1026160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23223537" y="40044687"/>
            <a:ext cx="755967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2559697" y="27763473"/>
            <a:ext cx="27543443" cy="8581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9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>
            <a:off x="2559697" y="18312295"/>
            <a:ext cx="27543443" cy="9451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b" anchorCtr="0">
            <a:noAutofit/>
          </a:bodyPr>
          <a:lstStyle>
            <a:lvl1pPr marL="457200" lvl="0" indent="-228600" algn="l">
              <a:spcBef>
                <a:spcPts val="1880"/>
              </a:spcBef>
              <a:spcAft>
                <a:spcPts val="0"/>
              </a:spcAft>
              <a:buClr>
                <a:srgbClr val="888888"/>
              </a:buClr>
              <a:buSzPts val="9400"/>
              <a:buNone/>
              <a:defRPr sz="94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1700"/>
              </a:spcBef>
              <a:spcAft>
                <a:spcPts val="0"/>
              </a:spcAft>
              <a:buClr>
                <a:srgbClr val="888888"/>
              </a:buClr>
              <a:buSzPts val="8500"/>
              <a:buNone/>
              <a:defRPr sz="85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520"/>
              </a:spcBef>
              <a:spcAft>
                <a:spcPts val="0"/>
              </a:spcAft>
              <a:buClr>
                <a:srgbClr val="888888"/>
              </a:buClr>
              <a:buSzPts val="7600"/>
              <a:buNone/>
              <a:defRPr sz="7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320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6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320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6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320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6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320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6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320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6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320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1620837" y="40044687"/>
            <a:ext cx="755967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11071225" y="40044687"/>
            <a:ext cx="1026160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23223537" y="40044687"/>
            <a:ext cx="755967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>
            <a:off x="1620837" y="1730375"/>
            <a:ext cx="2916237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>
            <a:off x="1620837" y="10080625"/>
            <a:ext cx="29162375" cy="28513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1620837" y="40044687"/>
            <a:ext cx="755967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11071225" y="40044687"/>
            <a:ext cx="1026160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23223537" y="40044687"/>
            <a:ext cx="755967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 rot="5400000">
            <a:off x="8706087" y="16517071"/>
            <a:ext cx="36864608" cy="7290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 rot="5400000">
            <a:off x="-6145768" y="9496193"/>
            <a:ext cx="36864608" cy="21332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1620837" y="40044687"/>
            <a:ext cx="755967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11071225" y="40044687"/>
            <a:ext cx="1026160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23223537" y="40044687"/>
            <a:ext cx="755967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1620837" y="1730375"/>
            <a:ext cx="2916237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 rot="5400000">
            <a:off x="1945481" y="9755981"/>
            <a:ext cx="28513087" cy="29162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1620837" y="40044687"/>
            <a:ext cx="755967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11071225" y="40044687"/>
            <a:ext cx="1026160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23223537" y="40044687"/>
            <a:ext cx="755967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6351421" y="30243781"/>
            <a:ext cx="19442430" cy="3570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4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>
            <a:spLocks noGrp="1"/>
          </p:cNvSpPr>
          <p:nvPr>
            <p:ph type="pic" idx="2"/>
          </p:nvPr>
        </p:nvSpPr>
        <p:spPr>
          <a:xfrm>
            <a:off x="6351421" y="3860483"/>
            <a:ext cx="19442430" cy="25923240"/>
          </a:xfrm>
          <a:prstGeom prst="rect">
            <a:avLst/>
          </a:prstGeom>
          <a:noFill/>
          <a:ln>
            <a:noFill/>
          </a:ln>
        </p:spPr>
      </p:sp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6351421" y="33814230"/>
            <a:ext cx="19442430" cy="5070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lvl="0" indent="-228600" algn="l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None/>
              <a:defRPr sz="6600"/>
            </a:lvl1pPr>
            <a:lvl2pPr marL="914400" lvl="1" indent="-228600" algn="l">
              <a:spcBef>
                <a:spcPts val="1140"/>
              </a:spcBef>
              <a:spcAft>
                <a:spcPts val="0"/>
              </a:spcAft>
              <a:buClr>
                <a:schemeClr val="dk1"/>
              </a:buClr>
              <a:buSzPts val="5700"/>
              <a:buNone/>
              <a:defRPr sz="5700"/>
            </a:lvl2pPr>
            <a:lvl3pPr marL="1371600" lvl="2" indent="-22860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3pPr>
            <a:lvl4pPr marL="1828800" lvl="3" indent="-228600" algn="l"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  <a:defRPr sz="4200"/>
            </a:lvl4pPr>
            <a:lvl5pPr marL="2286000" lvl="4" indent="-228600" algn="l"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  <a:defRPr sz="4200"/>
            </a:lvl5pPr>
            <a:lvl6pPr marL="2743200" lvl="5" indent="-228600" algn="l"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  <a:defRPr sz="4200"/>
            </a:lvl6pPr>
            <a:lvl7pPr marL="3200400" lvl="6" indent="-228600" algn="l"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  <a:defRPr sz="4200"/>
            </a:lvl7pPr>
            <a:lvl8pPr marL="3657600" lvl="7" indent="-228600" algn="l"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  <a:defRPr sz="4200"/>
            </a:lvl8pPr>
            <a:lvl9pPr marL="4114800" lvl="8" indent="-228600" algn="l"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1620837" y="40044687"/>
            <a:ext cx="755967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11071225" y="40044687"/>
            <a:ext cx="1026160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23223537" y="40044687"/>
            <a:ext cx="755967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4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12669084" y="1720218"/>
            <a:ext cx="18114764" cy="36874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lvl="0" indent="-1187450" algn="l">
              <a:spcBef>
                <a:spcPts val="3020"/>
              </a:spcBef>
              <a:spcAft>
                <a:spcPts val="0"/>
              </a:spcAft>
              <a:buClr>
                <a:schemeClr val="dk1"/>
              </a:buClr>
              <a:buSzPts val="15100"/>
              <a:buChar char="•"/>
              <a:defRPr sz="15100"/>
            </a:lvl1pPr>
            <a:lvl2pPr marL="914400" lvl="1" indent="-1066800" algn="l">
              <a:spcBef>
                <a:spcPts val="2640"/>
              </a:spcBef>
              <a:spcAft>
                <a:spcPts val="0"/>
              </a:spcAft>
              <a:buClr>
                <a:schemeClr val="dk1"/>
              </a:buClr>
              <a:buSzPts val="13200"/>
              <a:buChar char="–"/>
              <a:defRPr sz="13200"/>
            </a:lvl2pPr>
            <a:lvl3pPr marL="1371600" lvl="2" indent="-952500" algn="l">
              <a:spcBef>
                <a:spcPts val="2280"/>
              </a:spcBef>
              <a:spcAft>
                <a:spcPts val="0"/>
              </a:spcAft>
              <a:buClr>
                <a:schemeClr val="dk1"/>
              </a:buClr>
              <a:buSzPts val="11400"/>
              <a:buChar char="•"/>
              <a:defRPr sz="11400"/>
            </a:lvl3pPr>
            <a:lvl4pPr marL="1828800" lvl="3" indent="-825500" algn="l">
              <a:spcBef>
                <a:spcPts val="1880"/>
              </a:spcBef>
              <a:spcAft>
                <a:spcPts val="0"/>
              </a:spcAft>
              <a:buClr>
                <a:schemeClr val="dk1"/>
              </a:buClr>
              <a:buSzPts val="9400"/>
              <a:buChar char="–"/>
              <a:defRPr sz="9400"/>
            </a:lvl4pPr>
            <a:lvl5pPr marL="2286000" lvl="4" indent="-825500" algn="l">
              <a:spcBef>
                <a:spcPts val="1880"/>
              </a:spcBef>
              <a:spcAft>
                <a:spcPts val="0"/>
              </a:spcAft>
              <a:buClr>
                <a:schemeClr val="dk1"/>
              </a:buClr>
              <a:buSzPts val="9400"/>
              <a:buChar char="»"/>
              <a:defRPr sz="9400"/>
            </a:lvl5pPr>
            <a:lvl6pPr marL="2743200" lvl="5" indent="-825500" algn="l">
              <a:spcBef>
                <a:spcPts val="1880"/>
              </a:spcBef>
              <a:spcAft>
                <a:spcPts val="0"/>
              </a:spcAft>
              <a:buClr>
                <a:schemeClr val="dk1"/>
              </a:buClr>
              <a:buSzPts val="9400"/>
              <a:buChar char="•"/>
              <a:defRPr sz="9400"/>
            </a:lvl6pPr>
            <a:lvl7pPr marL="3200400" lvl="6" indent="-825500" algn="l">
              <a:spcBef>
                <a:spcPts val="1880"/>
              </a:spcBef>
              <a:spcAft>
                <a:spcPts val="0"/>
              </a:spcAft>
              <a:buClr>
                <a:schemeClr val="dk1"/>
              </a:buClr>
              <a:buSzPts val="9400"/>
              <a:buChar char="•"/>
              <a:defRPr sz="9400"/>
            </a:lvl7pPr>
            <a:lvl8pPr marL="3657600" lvl="7" indent="-825500" algn="l">
              <a:spcBef>
                <a:spcPts val="1880"/>
              </a:spcBef>
              <a:spcAft>
                <a:spcPts val="0"/>
              </a:spcAft>
              <a:buClr>
                <a:schemeClr val="dk1"/>
              </a:buClr>
              <a:buSzPts val="9400"/>
              <a:buChar char="•"/>
              <a:defRPr sz="9400"/>
            </a:lvl8pPr>
            <a:lvl9pPr marL="4114800" lvl="8" indent="-825500" algn="l">
              <a:spcBef>
                <a:spcPts val="1880"/>
              </a:spcBef>
              <a:spcAft>
                <a:spcPts val="0"/>
              </a:spcAft>
              <a:buClr>
                <a:schemeClr val="dk1"/>
              </a:buClr>
              <a:buSzPts val="9400"/>
              <a:buChar char="•"/>
              <a:defRPr sz="9400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1620204" y="9041134"/>
            <a:ext cx="10660709" cy="29553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lvl="0" indent="-228600" algn="l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None/>
              <a:defRPr sz="6600"/>
            </a:lvl1pPr>
            <a:lvl2pPr marL="914400" lvl="1" indent="-228600" algn="l">
              <a:spcBef>
                <a:spcPts val="1140"/>
              </a:spcBef>
              <a:spcAft>
                <a:spcPts val="0"/>
              </a:spcAft>
              <a:buClr>
                <a:schemeClr val="dk1"/>
              </a:buClr>
              <a:buSzPts val="5700"/>
              <a:buNone/>
              <a:defRPr sz="5700"/>
            </a:lvl2pPr>
            <a:lvl3pPr marL="1371600" lvl="2" indent="-22860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3pPr>
            <a:lvl4pPr marL="1828800" lvl="3" indent="-228600" algn="l"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  <a:defRPr sz="4200"/>
            </a:lvl4pPr>
            <a:lvl5pPr marL="2286000" lvl="4" indent="-228600" algn="l"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  <a:defRPr sz="4200"/>
            </a:lvl5pPr>
            <a:lvl6pPr marL="2743200" lvl="5" indent="-228600" algn="l"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  <a:defRPr sz="4200"/>
            </a:lvl6pPr>
            <a:lvl7pPr marL="3200400" lvl="6" indent="-228600" algn="l"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  <a:defRPr sz="4200"/>
            </a:lvl7pPr>
            <a:lvl8pPr marL="3657600" lvl="7" indent="-228600" algn="l"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  <a:defRPr sz="4200"/>
            </a:lvl8pPr>
            <a:lvl9pPr marL="4114800" lvl="8" indent="-228600" algn="l"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dt" idx="10"/>
          </p:nvPr>
        </p:nvSpPr>
        <p:spPr>
          <a:xfrm>
            <a:off x="1620837" y="40044687"/>
            <a:ext cx="755967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ftr" idx="11"/>
          </p:nvPr>
        </p:nvSpPr>
        <p:spPr>
          <a:xfrm>
            <a:off x="11071225" y="40044687"/>
            <a:ext cx="1026160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sldNum" idx="12"/>
          </p:nvPr>
        </p:nvSpPr>
        <p:spPr>
          <a:xfrm>
            <a:off x="23223537" y="40044687"/>
            <a:ext cx="755967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>
            <a:spLocks noGrp="1"/>
          </p:cNvSpPr>
          <p:nvPr>
            <p:ph type="dt" idx="10"/>
          </p:nvPr>
        </p:nvSpPr>
        <p:spPr>
          <a:xfrm>
            <a:off x="1620837" y="40044687"/>
            <a:ext cx="755967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ftr" idx="11"/>
          </p:nvPr>
        </p:nvSpPr>
        <p:spPr>
          <a:xfrm>
            <a:off x="11071225" y="40044687"/>
            <a:ext cx="1026160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sldNum" idx="12"/>
          </p:nvPr>
        </p:nvSpPr>
        <p:spPr>
          <a:xfrm>
            <a:off x="23223537" y="40044687"/>
            <a:ext cx="755967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>
            <a:spLocks noGrp="1"/>
          </p:cNvSpPr>
          <p:nvPr>
            <p:ph type="title"/>
          </p:nvPr>
        </p:nvSpPr>
        <p:spPr>
          <a:xfrm>
            <a:off x="1620837" y="1730375"/>
            <a:ext cx="2916237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dt" idx="10"/>
          </p:nvPr>
        </p:nvSpPr>
        <p:spPr>
          <a:xfrm>
            <a:off x="1620837" y="40044687"/>
            <a:ext cx="755967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ftr" idx="11"/>
          </p:nvPr>
        </p:nvSpPr>
        <p:spPr>
          <a:xfrm>
            <a:off x="11071225" y="40044687"/>
            <a:ext cx="1026160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sldNum" idx="12"/>
          </p:nvPr>
        </p:nvSpPr>
        <p:spPr>
          <a:xfrm>
            <a:off x="23223537" y="40044687"/>
            <a:ext cx="755967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 txBox="1">
            <a:spLocks noGrp="1"/>
          </p:cNvSpPr>
          <p:nvPr>
            <p:ph type="title"/>
          </p:nvPr>
        </p:nvSpPr>
        <p:spPr>
          <a:xfrm>
            <a:off x="1620837" y="1730375"/>
            <a:ext cx="2916237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body" idx="1"/>
          </p:nvPr>
        </p:nvSpPr>
        <p:spPr>
          <a:xfrm>
            <a:off x="1620203" y="9671213"/>
            <a:ext cx="14317416" cy="403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b" anchorCtr="0">
            <a:noAutofit/>
          </a:bodyPr>
          <a:lstStyle>
            <a:lvl1pPr marL="457200" lvl="0" indent="-228600" algn="l">
              <a:spcBef>
                <a:spcPts val="2280"/>
              </a:spcBef>
              <a:spcAft>
                <a:spcPts val="0"/>
              </a:spcAft>
              <a:buClr>
                <a:schemeClr val="dk1"/>
              </a:buClr>
              <a:buSzPts val="11400"/>
              <a:buNone/>
              <a:defRPr sz="11400" b="1"/>
            </a:lvl1pPr>
            <a:lvl2pPr marL="914400" lvl="1" indent="-228600" algn="l">
              <a:spcBef>
                <a:spcPts val="1880"/>
              </a:spcBef>
              <a:spcAft>
                <a:spcPts val="0"/>
              </a:spcAft>
              <a:buClr>
                <a:schemeClr val="dk1"/>
              </a:buClr>
              <a:buSzPts val="9400"/>
              <a:buNone/>
              <a:defRPr sz="9400" b="1"/>
            </a:lvl2pPr>
            <a:lvl3pPr marL="1371600" lvl="2" indent="-22860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None/>
              <a:defRPr sz="8500" b="1"/>
            </a:lvl3pPr>
            <a:lvl4pPr marL="1828800" lvl="3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4pPr>
            <a:lvl5pPr marL="2286000" lvl="4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5pPr>
            <a:lvl6pPr marL="2743200" lvl="5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6pPr>
            <a:lvl7pPr marL="3200400" lvl="6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7pPr>
            <a:lvl8pPr marL="3657600" lvl="7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8pPr>
            <a:lvl9pPr marL="4114800" lvl="8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body" idx="2"/>
          </p:nvPr>
        </p:nvSpPr>
        <p:spPr>
          <a:xfrm>
            <a:off x="1620203" y="13701713"/>
            <a:ext cx="14317416" cy="24893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lvl="0" indent="-952500" algn="l">
              <a:spcBef>
                <a:spcPts val="2280"/>
              </a:spcBef>
              <a:spcAft>
                <a:spcPts val="0"/>
              </a:spcAft>
              <a:buClr>
                <a:schemeClr val="dk1"/>
              </a:buClr>
              <a:buSzPts val="11400"/>
              <a:buChar char="•"/>
              <a:defRPr sz="11400"/>
            </a:lvl1pPr>
            <a:lvl2pPr marL="914400" lvl="1" indent="-825500" algn="l">
              <a:spcBef>
                <a:spcPts val="1880"/>
              </a:spcBef>
              <a:spcAft>
                <a:spcPts val="0"/>
              </a:spcAft>
              <a:buClr>
                <a:schemeClr val="dk1"/>
              </a:buClr>
              <a:buSzPts val="9400"/>
              <a:buChar char="–"/>
              <a:defRPr sz="9400"/>
            </a:lvl2pPr>
            <a:lvl3pPr marL="1371600" lvl="2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3pPr>
            <a:lvl4pPr marL="1828800" lvl="3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–"/>
              <a:defRPr sz="7600"/>
            </a:lvl4pPr>
            <a:lvl5pPr marL="2286000" lvl="4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»"/>
              <a:defRPr sz="7600"/>
            </a:lvl5pPr>
            <a:lvl6pPr marL="2743200" lvl="5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600"/>
            </a:lvl6pPr>
            <a:lvl7pPr marL="3200400" lvl="6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600"/>
            </a:lvl7pPr>
            <a:lvl8pPr marL="3657600" lvl="7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600"/>
            </a:lvl8pPr>
            <a:lvl9pPr marL="4114800" lvl="8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600"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3"/>
          </p:nvPr>
        </p:nvSpPr>
        <p:spPr>
          <a:xfrm>
            <a:off x="16460809" y="9671213"/>
            <a:ext cx="14323041" cy="403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b" anchorCtr="0">
            <a:noAutofit/>
          </a:bodyPr>
          <a:lstStyle>
            <a:lvl1pPr marL="457200" lvl="0" indent="-228600" algn="l">
              <a:spcBef>
                <a:spcPts val="2280"/>
              </a:spcBef>
              <a:spcAft>
                <a:spcPts val="0"/>
              </a:spcAft>
              <a:buClr>
                <a:schemeClr val="dk1"/>
              </a:buClr>
              <a:buSzPts val="11400"/>
              <a:buNone/>
              <a:defRPr sz="11400" b="1"/>
            </a:lvl1pPr>
            <a:lvl2pPr marL="914400" lvl="1" indent="-228600" algn="l">
              <a:spcBef>
                <a:spcPts val="1880"/>
              </a:spcBef>
              <a:spcAft>
                <a:spcPts val="0"/>
              </a:spcAft>
              <a:buClr>
                <a:schemeClr val="dk1"/>
              </a:buClr>
              <a:buSzPts val="9400"/>
              <a:buNone/>
              <a:defRPr sz="9400" b="1"/>
            </a:lvl2pPr>
            <a:lvl3pPr marL="1371600" lvl="2" indent="-22860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None/>
              <a:defRPr sz="8500" b="1"/>
            </a:lvl3pPr>
            <a:lvl4pPr marL="1828800" lvl="3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4pPr>
            <a:lvl5pPr marL="2286000" lvl="4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5pPr>
            <a:lvl6pPr marL="2743200" lvl="5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6pPr>
            <a:lvl7pPr marL="3200400" lvl="6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7pPr>
            <a:lvl8pPr marL="3657600" lvl="7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8pPr>
            <a:lvl9pPr marL="4114800" lvl="8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4"/>
          </p:nvPr>
        </p:nvSpPr>
        <p:spPr>
          <a:xfrm>
            <a:off x="16460809" y="13701713"/>
            <a:ext cx="14323041" cy="24893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lvl="0" indent="-952500" algn="l">
              <a:spcBef>
                <a:spcPts val="2280"/>
              </a:spcBef>
              <a:spcAft>
                <a:spcPts val="0"/>
              </a:spcAft>
              <a:buClr>
                <a:schemeClr val="dk1"/>
              </a:buClr>
              <a:buSzPts val="11400"/>
              <a:buChar char="•"/>
              <a:defRPr sz="11400"/>
            </a:lvl1pPr>
            <a:lvl2pPr marL="914400" lvl="1" indent="-825500" algn="l">
              <a:spcBef>
                <a:spcPts val="1880"/>
              </a:spcBef>
              <a:spcAft>
                <a:spcPts val="0"/>
              </a:spcAft>
              <a:buClr>
                <a:schemeClr val="dk1"/>
              </a:buClr>
              <a:buSzPts val="9400"/>
              <a:buChar char="–"/>
              <a:defRPr sz="9400"/>
            </a:lvl2pPr>
            <a:lvl3pPr marL="1371600" lvl="2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3pPr>
            <a:lvl4pPr marL="1828800" lvl="3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–"/>
              <a:defRPr sz="7600"/>
            </a:lvl4pPr>
            <a:lvl5pPr marL="2286000" lvl="4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»"/>
              <a:defRPr sz="7600"/>
            </a:lvl5pPr>
            <a:lvl6pPr marL="2743200" lvl="5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600"/>
            </a:lvl6pPr>
            <a:lvl7pPr marL="3200400" lvl="6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600"/>
            </a:lvl7pPr>
            <a:lvl8pPr marL="3657600" lvl="7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600"/>
            </a:lvl8pPr>
            <a:lvl9pPr marL="4114800" lvl="8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60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1620837" y="40044687"/>
            <a:ext cx="755967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11071225" y="40044687"/>
            <a:ext cx="1026160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23223537" y="40044687"/>
            <a:ext cx="755967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1620837" y="1730375"/>
            <a:ext cx="2916237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body" idx="1"/>
          </p:nvPr>
        </p:nvSpPr>
        <p:spPr>
          <a:xfrm>
            <a:off x="1620203" y="10081263"/>
            <a:ext cx="14311789" cy="28513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lvl="0" indent="-1066800" algn="l">
              <a:spcBef>
                <a:spcPts val="2640"/>
              </a:spcBef>
              <a:spcAft>
                <a:spcPts val="0"/>
              </a:spcAft>
              <a:buClr>
                <a:schemeClr val="dk1"/>
              </a:buClr>
              <a:buSzPts val="13200"/>
              <a:buChar char="•"/>
              <a:defRPr sz="13200"/>
            </a:lvl1pPr>
            <a:lvl2pPr marL="914400" lvl="1" indent="-952500" algn="l">
              <a:spcBef>
                <a:spcPts val="2280"/>
              </a:spcBef>
              <a:spcAft>
                <a:spcPts val="0"/>
              </a:spcAft>
              <a:buClr>
                <a:schemeClr val="dk1"/>
              </a:buClr>
              <a:buSzPts val="11400"/>
              <a:buChar char="–"/>
              <a:defRPr sz="11400"/>
            </a:lvl2pPr>
            <a:lvl3pPr marL="1371600" lvl="2" indent="-825500" algn="l">
              <a:spcBef>
                <a:spcPts val="1880"/>
              </a:spcBef>
              <a:spcAft>
                <a:spcPts val="0"/>
              </a:spcAft>
              <a:buClr>
                <a:schemeClr val="dk1"/>
              </a:buClr>
              <a:buSzPts val="9400"/>
              <a:buChar char="•"/>
              <a:defRPr sz="9400"/>
            </a:lvl3pPr>
            <a:lvl4pPr marL="1828800" lvl="3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–"/>
              <a:defRPr sz="8500"/>
            </a:lvl4pPr>
            <a:lvl5pPr marL="2286000" lvl="4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»"/>
              <a:defRPr sz="8500"/>
            </a:lvl5pPr>
            <a:lvl6pPr marL="2743200" lvl="5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6pPr>
            <a:lvl7pPr marL="3200400" lvl="6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7pPr>
            <a:lvl8pPr marL="3657600" lvl="7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8pPr>
            <a:lvl9pPr marL="4114800" lvl="8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2"/>
          </p:nvPr>
        </p:nvSpPr>
        <p:spPr>
          <a:xfrm>
            <a:off x="16472058" y="10081263"/>
            <a:ext cx="14311789" cy="28513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lvl="0" indent="-1066800" algn="l">
              <a:spcBef>
                <a:spcPts val="2640"/>
              </a:spcBef>
              <a:spcAft>
                <a:spcPts val="0"/>
              </a:spcAft>
              <a:buClr>
                <a:schemeClr val="dk1"/>
              </a:buClr>
              <a:buSzPts val="13200"/>
              <a:buChar char="•"/>
              <a:defRPr sz="13200"/>
            </a:lvl1pPr>
            <a:lvl2pPr marL="914400" lvl="1" indent="-952500" algn="l">
              <a:spcBef>
                <a:spcPts val="2280"/>
              </a:spcBef>
              <a:spcAft>
                <a:spcPts val="0"/>
              </a:spcAft>
              <a:buClr>
                <a:schemeClr val="dk1"/>
              </a:buClr>
              <a:buSzPts val="11400"/>
              <a:buChar char="–"/>
              <a:defRPr sz="11400"/>
            </a:lvl2pPr>
            <a:lvl3pPr marL="1371600" lvl="2" indent="-825500" algn="l">
              <a:spcBef>
                <a:spcPts val="1880"/>
              </a:spcBef>
              <a:spcAft>
                <a:spcPts val="0"/>
              </a:spcAft>
              <a:buClr>
                <a:schemeClr val="dk1"/>
              </a:buClr>
              <a:buSzPts val="9400"/>
              <a:buChar char="•"/>
              <a:defRPr sz="9400"/>
            </a:lvl3pPr>
            <a:lvl4pPr marL="1828800" lvl="3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–"/>
              <a:defRPr sz="8500"/>
            </a:lvl4pPr>
            <a:lvl5pPr marL="2286000" lvl="4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»"/>
              <a:defRPr sz="8500"/>
            </a:lvl5pPr>
            <a:lvl6pPr marL="2743200" lvl="5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6pPr>
            <a:lvl7pPr marL="3200400" lvl="6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7pPr>
            <a:lvl8pPr marL="3657600" lvl="7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8pPr>
            <a:lvl9pPr marL="4114800" lvl="8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1620837" y="40044687"/>
            <a:ext cx="755967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11071225" y="40044687"/>
            <a:ext cx="1026160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23223537" y="40044687"/>
            <a:ext cx="755967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1620837" y="1730375"/>
            <a:ext cx="2916237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1620837" y="10080625"/>
            <a:ext cx="29162375" cy="28513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marR="0" lvl="0" indent="-1187450" algn="l" rtl="0">
              <a:spcBef>
                <a:spcPts val="3020"/>
              </a:spcBef>
              <a:spcAft>
                <a:spcPts val="0"/>
              </a:spcAft>
              <a:buClr>
                <a:schemeClr val="dk1"/>
              </a:buClr>
              <a:buSzPts val="15100"/>
              <a:buFont typeface="Arial"/>
              <a:buChar char="•"/>
              <a:defRPr sz="15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1066800" algn="l" rtl="0">
              <a:spcBef>
                <a:spcPts val="2640"/>
              </a:spcBef>
              <a:spcAft>
                <a:spcPts val="0"/>
              </a:spcAft>
              <a:buClr>
                <a:schemeClr val="dk1"/>
              </a:buClr>
              <a:buSzPts val="13200"/>
              <a:buFont typeface="Arial"/>
              <a:buChar char="–"/>
              <a:defRPr sz="1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952500" algn="l" rtl="0">
              <a:spcBef>
                <a:spcPts val="2280"/>
              </a:spcBef>
              <a:spcAft>
                <a:spcPts val="0"/>
              </a:spcAft>
              <a:buClr>
                <a:schemeClr val="dk1"/>
              </a:buClr>
              <a:buSzPts val="11400"/>
              <a:buFont typeface="Arial"/>
              <a:buChar char="•"/>
              <a:defRPr sz="1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825500" algn="l" rtl="0">
              <a:spcBef>
                <a:spcPts val="1880"/>
              </a:spcBef>
              <a:spcAft>
                <a:spcPts val="0"/>
              </a:spcAft>
              <a:buClr>
                <a:schemeClr val="dk1"/>
              </a:buClr>
              <a:buSzPts val="9400"/>
              <a:buFont typeface="Arial"/>
              <a:buChar char="–"/>
              <a:defRPr sz="9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825500" algn="l" rtl="0">
              <a:spcBef>
                <a:spcPts val="1880"/>
              </a:spcBef>
              <a:spcAft>
                <a:spcPts val="0"/>
              </a:spcAft>
              <a:buClr>
                <a:schemeClr val="dk1"/>
              </a:buClr>
              <a:buSzPts val="9400"/>
              <a:buFont typeface="Arial"/>
              <a:buChar char="»"/>
              <a:defRPr sz="9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825500" algn="l" rtl="0">
              <a:spcBef>
                <a:spcPts val="1880"/>
              </a:spcBef>
              <a:spcAft>
                <a:spcPts val="0"/>
              </a:spcAft>
              <a:buClr>
                <a:schemeClr val="dk1"/>
              </a:buClr>
              <a:buSzPts val="9400"/>
              <a:buFont typeface="Arial"/>
              <a:buChar char="•"/>
              <a:defRPr sz="9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825500" algn="l" rtl="0">
              <a:spcBef>
                <a:spcPts val="1880"/>
              </a:spcBef>
              <a:spcAft>
                <a:spcPts val="0"/>
              </a:spcAft>
              <a:buClr>
                <a:schemeClr val="dk1"/>
              </a:buClr>
              <a:buSzPts val="9400"/>
              <a:buFont typeface="Arial"/>
              <a:buChar char="•"/>
              <a:defRPr sz="9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825500" algn="l" rtl="0">
              <a:spcBef>
                <a:spcPts val="1880"/>
              </a:spcBef>
              <a:spcAft>
                <a:spcPts val="0"/>
              </a:spcAft>
              <a:buClr>
                <a:schemeClr val="dk1"/>
              </a:buClr>
              <a:buSzPts val="9400"/>
              <a:buFont typeface="Arial"/>
              <a:buChar char="•"/>
              <a:defRPr sz="9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825500" algn="l" rtl="0">
              <a:spcBef>
                <a:spcPts val="1880"/>
              </a:spcBef>
              <a:spcAft>
                <a:spcPts val="0"/>
              </a:spcAft>
              <a:buClr>
                <a:schemeClr val="dk1"/>
              </a:buClr>
              <a:buSzPts val="9400"/>
              <a:buFont typeface="Arial"/>
              <a:buChar char="•"/>
              <a:defRPr sz="9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1620837" y="40044687"/>
            <a:ext cx="755967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11071225" y="40044687"/>
            <a:ext cx="1026160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23223537" y="40044687"/>
            <a:ext cx="755967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/>
        </p:nvSpPr>
        <p:spPr>
          <a:xfrm>
            <a:off x="2332025" y="4403725"/>
            <a:ext cx="28357500" cy="215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7250" tIns="53625" rIns="107250" bIns="536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800"/>
              <a:buFont typeface="Calibri"/>
              <a:buNone/>
            </a:pPr>
            <a:r>
              <a:rPr lang="en-US" sz="6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TÍTULO DO TRABALHO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rgbClr val="C4BD97"/>
              </a:buClr>
              <a:buSzPts val="4600"/>
              <a:buFont typeface="Calibri"/>
              <a:buNone/>
            </a:pPr>
            <a:r>
              <a:rPr lang="en-US" sz="4600" b="1" i="0" u="none" strike="noStrike" cap="none">
                <a:solidFill>
                  <a:srgbClr val="C4BD97"/>
                </a:solidFill>
                <a:latin typeface="Calibri"/>
                <a:ea typeface="Calibri"/>
                <a:cs typeface="Calibri"/>
                <a:sym typeface="Calibri"/>
              </a:rPr>
              <a:t>[ARIAL, TAMANHO 66,  LETRAS MAIÚSCULAS, EM NEGRITO]</a:t>
            </a:r>
            <a:endParaRPr/>
          </a:p>
        </p:txBody>
      </p:sp>
      <p:sp>
        <p:nvSpPr>
          <p:cNvPr id="90" name="Google Shape;90;p1"/>
          <p:cNvSpPr txBox="1"/>
          <p:nvPr/>
        </p:nvSpPr>
        <p:spPr>
          <a:xfrm>
            <a:off x="3795687" y="6817199"/>
            <a:ext cx="24812700" cy="229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5550" tIns="54875" rIns="105550" bIns="54875" anchor="t" anchorCtr="0">
            <a:spAutoFit/>
          </a:bodyPr>
          <a:lstStyle/>
          <a:p>
            <a:pPr marL="0" marR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Verdana"/>
              <a:buNone/>
            </a:pPr>
            <a:r>
              <a:rPr lang="en-US" sz="3300" b="1" i="1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Nome do Autor 1, Nome do Autor 2… </a:t>
            </a:r>
            <a:r>
              <a:rPr lang="en-US" sz="3300" b="1" i="0" u="none" strike="noStrike" cap="none">
                <a:solidFill>
                  <a:srgbClr val="C4BD97"/>
                </a:solidFill>
                <a:latin typeface="Verdana"/>
                <a:ea typeface="Verdana"/>
                <a:cs typeface="Verdana"/>
                <a:sym typeface="Verdana"/>
              </a:rPr>
              <a:t>[Arial, 32, negrito, itálico e centralizado]</a:t>
            </a:r>
            <a:endParaRPr/>
          </a:p>
          <a:p>
            <a:pPr marL="0" marR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Verdana"/>
              <a:buNone/>
            </a:pPr>
            <a:r>
              <a:rPr lang="en-US" sz="33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ENDEREÇO ELETRÔNICO </a:t>
            </a:r>
            <a:r>
              <a:rPr lang="en-US" sz="3300" b="0" i="0" u="none" strike="noStrike" cap="none">
                <a:solidFill>
                  <a:srgbClr val="C4BD97"/>
                </a:solidFill>
                <a:latin typeface="Verdana"/>
                <a:ea typeface="Verdana"/>
                <a:cs typeface="Verdana"/>
                <a:sym typeface="Verdana"/>
              </a:rPr>
              <a:t>[Arial, 32, centralizado]</a:t>
            </a:r>
            <a:endParaRPr/>
          </a:p>
          <a:p>
            <a:pPr marL="0" marR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Verdana"/>
              <a:buNone/>
            </a:pPr>
            <a:r>
              <a:rPr lang="en-US" sz="33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INSTITUIÇÃO DE ORIGEM </a:t>
            </a:r>
            <a:r>
              <a:rPr lang="en-US" sz="3300" b="0" i="0" u="none" strike="noStrike" cap="none">
                <a:solidFill>
                  <a:srgbClr val="C4BD97"/>
                </a:solidFill>
                <a:latin typeface="Verdana"/>
                <a:ea typeface="Verdana"/>
                <a:cs typeface="Verdana"/>
                <a:sym typeface="Verdana"/>
              </a:rPr>
              <a:t>[Arial, 32, centralizado]</a:t>
            </a:r>
            <a:endParaRPr sz="3300" b="0" i="0" u="none" strike="noStrike" cap="none">
              <a:solidFill>
                <a:srgbClr val="C4BD97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Verdana"/>
              <a:buNone/>
            </a:pPr>
            <a:r>
              <a:rPr lang="en-US" sz="3300">
                <a:solidFill>
                  <a:srgbClr val="C4BD97"/>
                </a:solidFill>
                <a:latin typeface="Verdana"/>
                <a:ea typeface="Verdana"/>
                <a:cs typeface="Verdana"/>
                <a:sym typeface="Verdana"/>
              </a:rPr>
              <a:t>LINHA DE PESQUISA</a:t>
            </a:r>
            <a:endParaRPr sz="3300">
              <a:solidFill>
                <a:srgbClr val="C4BD97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973125" y="22029800"/>
            <a:ext cx="14255700" cy="819000"/>
          </a:xfrm>
          <a:prstGeom prst="rect">
            <a:avLst/>
          </a:prstGeom>
          <a:noFill/>
          <a:ln w="76200" cap="flat" cmpd="sng">
            <a:solidFill>
              <a:srgbClr val="38761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5550" tIns="54875" rIns="105550" bIns="548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600"/>
              <a:buFont typeface="Verdana"/>
              <a:buNone/>
            </a:pPr>
            <a:r>
              <a:rPr lang="en-US" sz="4600" b="1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REFENCIAL TEÓRICO  </a:t>
            </a:r>
            <a:r>
              <a:rPr lang="en-US" sz="3300" b="1" i="0" u="none" strike="noStrike" cap="none">
                <a:solidFill>
                  <a:srgbClr val="C4BD97"/>
                </a:solidFill>
                <a:latin typeface="Verdana"/>
                <a:ea typeface="Verdana"/>
                <a:cs typeface="Verdana"/>
                <a:sym typeface="Verdana"/>
              </a:rPr>
              <a:t>[Arial, fonte  24 - mínimo]</a:t>
            </a:r>
            <a:endParaRPr/>
          </a:p>
        </p:txBody>
      </p:sp>
      <p:sp>
        <p:nvSpPr>
          <p:cNvPr id="92" name="Google Shape;92;p1"/>
          <p:cNvSpPr txBox="1"/>
          <p:nvPr/>
        </p:nvSpPr>
        <p:spPr>
          <a:xfrm>
            <a:off x="1254125" y="11136312"/>
            <a:ext cx="14144625" cy="6202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5550" tIns="54875" rIns="105550" bIns="54875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lang="en-US" sz="2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Esse modelo de pôster descreve o estilo a ser usado no 13º Pesquisar. A fonte a ser utilizada deve ser Arial. Aconselhamos fonte com tamanho mínimo 28. </a:t>
            </a:r>
            <a:endParaRPr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lang="en-US" sz="2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Deve-se deixar um recuo em cada parágrafo, a critério do autor. O texto deve ser digitado com entre linhas simples e justificado. O título do trabalho deve estar em caixa alta, centralizado, fonte Arial, tamanho 66 em negrito. O espaço disponível para o título deverá ser mantido.</a:t>
            </a:r>
            <a:endParaRPr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lang="en-US" sz="2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A caixa de texto do título do trabalho, bem como dos autores devem ser colocadas de forma que fiquem centralizadas no Pôster. O título e o nome dos autores deverão ser idênticos ao do resumo submetido.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900" b="0" i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17121187" y="23207662"/>
            <a:ext cx="13869900" cy="819000"/>
          </a:xfrm>
          <a:prstGeom prst="rect">
            <a:avLst/>
          </a:prstGeom>
          <a:noFill/>
          <a:ln w="76200" cap="flat" cmpd="sng">
            <a:solidFill>
              <a:srgbClr val="38761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5550" tIns="54875" rIns="105550" bIns="548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600"/>
              <a:buFont typeface="Verdana"/>
              <a:buNone/>
            </a:pPr>
            <a:r>
              <a:rPr lang="en-US" sz="4600" b="1" i="0" u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CONSIDERAÇÕES FINAIS </a:t>
            </a:r>
            <a:r>
              <a:rPr lang="en-US" sz="3700" b="1" i="0" u="none">
                <a:solidFill>
                  <a:srgbClr val="C4BD97"/>
                </a:solidFill>
                <a:latin typeface="Verdana"/>
                <a:ea typeface="Verdana"/>
                <a:cs typeface="Verdana"/>
                <a:sym typeface="Verdana"/>
              </a:rPr>
              <a:t>[Arial, fonte 24]</a:t>
            </a:r>
            <a:endParaRPr/>
          </a:p>
        </p:txBody>
      </p:sp>
      <p:sp>
        <p:nvSpPr>
          <p:cNvPr id="94" name="Google Shape;94;p1"/>
          <p:cNvSpPr txBox="1"/>
          <p:nvPr/>
        </p:nvSpPr>
        <p:spPr>
          <a:xfrm>
            <a:off x="1192212" y="17391062"/>
            <a:ext cx="14144625" cy="41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5550" tIns="54875" rIns="105550" bIns="54875" anchor="t" anchorCtr="0">
            <a:noAutofit/>
          </a:bodyPr>
          <a:lstStyle/>
          <a:p>
            <a:pPr marL="0" marR="0" lvl="0" indent="-22098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480"/>
              <a:buFont typeface="Noto Sans Symbols"/>
              <a:buChar char="▪"/>
            </a:pPr>
            <a:r>
              <a:rPr lang="en-US" sz="29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 nome do(s) autor(es) deve(m) estar centralizado(s), com fonte Arial, tamanho 32, negrito e itálico. Para mais de um autor, os nomes deverão estar dispostos na mesma linha e separados por vírgulas. </a:t>
            </a:r>
            <a:endParaRPr/>
          </a:p>
          <a:p>
            <a:pPr marL="0" marR="0" lvl="0" indent="-22098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480"/>
              <a:buFont typeface="Noto Sans Symbols"/>
              <a:buChar char="▪"/>
            </a:pPr>
            <a:r>
              <a:rPr lang="en-US" sz="29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Não será permitido apresentação por terceiros (não autores). </a:t>
            </a:r>
            <a:endParaRPr/>
          </a:p>
          <a:p>
            <a:pPr marL="0" marR="0" lvl="0" indent="-22098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480"/>
              <a:buFont typeface="Noto Sans Symbols"/>
              <a:buChar char="▪"/>
            </a:pPr>
            <a:r>
              <a:rPr lang="en-US" sz="29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Apresente neste tópico da introdução o tema, a justificativa, a problemática e os objetivos.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900" b="0" i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792162" y="26924000"/>
            <a:ext cx="14255750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5550" tIns="54875" rIns="105550" bIns="54875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lang="en-US" sz="29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Aqui no tópico da Metodologia deve-se priorizar a descrição </a:t>
            </a:r>
            <a:r>
              <a:rPr lang="en-US" sz="29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dos tipos de pesquisa, dos métodos, dos procedimentos de coleta e de tratamento dos dados e da escolha da amostra ou população que foram utilizados na pesquisa.</a:t>
            </a:r>
            <a:endParaRPr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lang="en-US" sz="29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Lembre-se que a fonte a ser utilizada deve ser Arial, com tamanho mínimo 28.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900" b="0" i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16957675" y="32361187"/>
            <a:ext cx="13793787" cy="3562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5550" tIns="54875" rIns="105550" bIns="54875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lang="en-US" sz="29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As referências devem ser feitas respeitando-se as normas definidas pela </a:t>
            </a:r>
            <a:r>
              <a:rPr lang="en-US" sz="29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NBR 6023/2018 da Associação Brasileira de Normas Técnicas - ABNT</a:t>
            </a:r>
            <a:r>
              <a:rPr lang="en-US" sz="29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Somente deverão ser apresentadas as referências dos autores/obras citadas no e-pôster.</a:t>
            </a:r>
            <a:endParaRPr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</a:pPr>
            <a:endParaRPr sz="2900" b="0" i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</a:pPr>
            <a:endParaRPr sz="2900" b="0" i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900" b="0" i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17630775" y="17457737"/>
            <a:ext cx="11096625" cy="757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5550" tIns="54875" rIns="105550" bIns="548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Verdana"/>
              <a:buNone/>
            </a:pPr>
            <a:r>
              <a:rPr lang="en-US" sz="2100" b="0" i="0" u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FONTE: FERREIRA, 1972, p.32.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 b="0" i="0" u="non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grpSp>
        <p:nvGrpSpPr>
          <p:cNvPr id="98" name="Google Shape;98;p1"/>
          <p:cNvGrpSpPr/>
          <p:nvPr/>
        </p:nvGrpSpPr>
        <p:grpSpPr>
          <a:xfrm>
            <a:off x="19383375" y="11020425"/>
            <a:ext cx="9324975" cy="6178550"/>
            <a:chOff x="1248" y="240"/>
            <a:chExt cx="4176" cy="3600"/>
          </a:xfrm>
        </p:grpSpPr>
        <p:sp>
          <p:nvSpPr>
            <p:cNvPr id="99" name="Google Shape;99;p1"/>
            <p:cNvSpPr/>
            <p:nvPr/>
          </p:nvSpPr>
          <p:spPr>
            <a:xfrm>
              <a:off x="2873" y="240"/>
              <a:ext cx="936" cy="798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D8EBB3"/>
            </a:solidFill>
            <a:ln w="9525" cap="flat" cmpd="sng">
              <a:solidFill>
                <a:srgbClr val="000000"/>
              </a:solidFill>
              <a:prstDash val="solid"/>
              <a:miter lim="524288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85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" name="Google Shape;100;p1"/>
            <p:cNvSpPr/>
            <p:nvPr/>
          </p:nvSpPr>
          <p:spPr>
            <a:xfrm>
              <a:off x="2331" y="1038"/>
              <a:ext cx="2015" cy="936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5787" y="0"/>
                  </a:moveTo>
                  <a:lnTo>
                    <a:pt x="15812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5787" y="0"/>
                  </a:lnTo>
                  <a:close/>
                </a:path>
              </a:pathLst>
            </a:custGeom>
            <a:solidFill>
              <a:srgbClr val="CCCCFF"/>
            </a:solidFill>
            <a:ln w="9525" cap="flat" cmpd="sng">
              <a:solidFill>
                <a:srgbClr val="000000"/>
              </a:solidFill>
              <a:prstDash val="solid"/>
              <a:miter lim="524288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85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" name="Google Shape;101;p1"/>
            <p:cNvSpPr/>
            <p:nvPr/>
          </p:nvSpPr>
          <p:spPr>
            <a:xfrm>
              <a:off x="1795" y="1974"/>
              <a:ext cx="3087" cy="935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3768" y="0"/>
                  </a:moveTo>
                  <a:lnTo>
                    <a:pt x="17831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3768" y="0"/>
                  </a:lnTo>
                  <a:close/>
                </a:path>
              </a:pathLst>
            </a:custGeom>
            <a:solidFill>
              <a:srgbClr val="FFBE7D"/>
            </a:solidFill>
            <a:ln w="9525" cap="flat" cmpd="sng">
              <a:solidFill>
                <a:srgbClr val="000000"/>
              </a:solidFill>
              <a:prstDash val="solid"/>
              <a:miter lim="524288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85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Google Shape;102;p1"/>
            <p:cNvSpPr/>
            <p:nvPr/>
          </p:nvSpPr>
          <p:spPr>
            <a:xfrm>
              <a:off x="1248" y="2904"/>
              <a:ext cx="4176" cy="936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2793" y="0"/>
                  </a:moveTo>
                  <a:lnTo>
                    <a:pt x="18806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2793" y="0"/>
                  </a:lnTo>
                  <a:close/>
                </a:path>
              </a:pathLst>
            </a:custGeom>
            <a:solidFill>
              <a:srgbClr val="FFFFCC"/>
            </a:solidFill>
            <a:ln w="9525" cap="flat" cmpd="sng">
              <a:solidFill>
                <a:srgbClr val="000000"/>
              </a:solidFill>
              <a:prstDash val="solid"/>
              <a:miter lim="524288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85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3" name="Google Shape;103;p1"/>
          <p:cNvSpPr txBox="1"/>
          <p:nvPr/>
        </p:nvSpPr>
        <p:spPr>
          <a:xfrm rot="10800000" flipH="1">
            <a:off x="635000" y="3826981"/>
            <a:ext cx="31364100" cy="187800"/>
          </a:xfrm>
          <a:prstGeom prst="rect">
            <a:avLst/>
          </a:prstGeom>
          <a:solidFill>
            <a:srgbClr val="6AA84F"/>
          </a:solidFill>
          <a:ln w="9525" cap="flat" cmpd="sng">
            <a:solidFill>
              <a:srgbClr val="38761D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4575" tIns="47275" rIns="94575" bIns="47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16868775" y="36896675"/>
            <a:ext cx="13973100" cy="819000"/>
          </a:xfrm>
          <a:prstGeom prst="rect">
            <a:avLst/>
          </a:prstGeom>
          <a:noFill/>
          <a:ln w="76200" cap="flat" cmpd="sng">
            <a:solidFill>
              <a:srgbClr val="38761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5550" tIns="54875" rIns="105550" bIns="548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600"/>
              <a:buFont typeface="Verdana"/>
              <a:buNone/>
            </a:pPr>
            <a:r>
              <a:rPr lang="en-US" sz="4600" b="1" i="0" u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AGRADECIMENTOS/FINANCIAMENTOS</a:t>
            </a:r>
            <a:endParaRPr/>
          </a:p>
        </p:txBody>
      </p:sp>
      <p:sp>
        <p:nvSpPr>
          <p:cNvPr id="105" name="Google Shape;105;p1"/>
          <p:cNvSpPr txBox="1"/>
          <p:nvPr/>
        </p:nvSpPr>
        <p:spPr>
          <a:xfrm>
            <a:off x="973137" y="25634950"/>
            <a:ext cx="14255700" cy="819000"/>
          </a:xfrm>
          <a:prstGeom prst="rect">
            <a:avLst/>
          </a:prstGeom>
          <a:noFill/>
          <a:ln w="76200" cap="flat" cmpd="sng">
            <a:solidFill>
              <a:srgbClr val="38761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5550" tIns="54875" rIns="105550" bIns="548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600"/>
              <a:buFont typeface="Verdana"/>
              <a:buNone/>
            </a:pPr>
            <a:r>
              <a:rPr lang="en-US" sz="4600" b="1" i="0" u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METODOLOGIA </a:t>
            </a:r>
            <a:r>
              <a:rPr lang="en-US" sz="3300" b="1" i="0" u="none">
                <a:solidFill>
                  <a:srgbClr val="C4BD97"/>
                </a:solidFill>
                <a:latin typeface="Verdana"/>
                <a:ea typeface="Verdana"/>
                <a:cs typeface="Verdana"/>
                <a:sym typeface="Verdana"/>
              </a:rPr>
              <a:t>[Arial, fonte 24]</a:t>
            </a:r>
            <a:endParaRPr/>
          </a:p>
        </p:txBody>
      </p:sp>
      <p:sp>
        <p:nvSpPr>
          <p:cNvPr id="106" name="Google Shape;106;p1"/>
          <p:cNvSpPr txBox="1"/>
          <p:nvPr/>
        </p:nvSpPr>
        <p:spPr>
          <a:xfrm>
            <a:off x="904875" y="32475487"/>
            <a:ext cx="14143037" cy="4287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5550" tIns="54875" rIns="105550" bIns="54875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lang="en-US" sz="29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Esse item é destinado à comunicação da apresentação e da interpretação dos dados coletados, tratados e analisados no desenvolvimento da pesquisa, tornando explícitos os resultados do estudo. </a:t>
            </a:r>
            <a:endParaRPr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lang="en-US" sz="29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Pode conter, além do texto, ilustrações, tabelas, gráficos, figuras, cartogramas, em conformidade com a pesquisa realizada.</a:t>
            </a:r>
            <a:endParaRPr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lang="en-US" sz="29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Utilize fonte Arial, com tamanho mínimo 28. </a:t>
            </a:r>
            <a:endParaRPr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lang="en-US" sz="29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</a:pPr>
            <a:endParaRPr sz="2900" b="0" i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lang="en-US" sz="29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lang="en-US" sz="29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900" b="0" i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946150" y="30578425"/>
            <a:ext cx="14101800" cy="819000"/>
          </a:xfrm>
          <a:prstGeom prst="rect">
            <a:avLst/>
          </a:prstGeom>
          <a:noFill/>
          <a:ln w="76200" cap="flat" cmpd="sng">
            <a:solidFill>
              <a:srgbClr val="38761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5550" tIns="54875" rIns="105550" bIns="548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600"/>
              <a:buFont typeface="Verdana"/>
              <a:buNone/>
            </a:pPr>
            <a:r>
              <a:rPr lang="en-US" sz="4600" b="1" i="0" u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RESULTADOS E DISCUSSÃO</a:t>
            </a:r>
            <a:endParaRPr/>
          </a:p>
        </p:txBody>
      </p:sp>
      <p:sp>
        <p:nvSpPr>
          <p:cNvPr id="108" name="Google Shape;108;p1"/>
          <p:cNvSpPr txBox="1"/>
          <p:nvPr/>
        </p:nvSpPr>
        <p:spPr>
          <a:xfrm>
            <a:off x="16959262" y="30573662"/>
            <a:ext cx="13946100" cy="819000"/>
          </a:xfrm>
          <a:prstGeom prst="rect">
            <a:avLst/>
          </a:prstGeom>
          <a:noFill/>
          <a:ln w="76200" cap="flat" cmpd="sng">
            <a:solidFill>
              <a:srgbClr val="38761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5550" tIns="54875" rIns="105550" bIns="548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600"/>
              <a:buFont typeface="Verdana"/>
              <a:buNone/>
            </a:pPr>
            <a:r>
              <a:rPr lang="en-US" sz="4600" b="1" i="0" u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REFERÊNCIAS </a:t>
            </a:r>
            <a:r>
              <a:rPr lang="en-US" sz="3700" b="1" i="0" u="none">
                <a:solidFill>
                  <a:srgbClr val="C4BD97"/>
                </a:solidFill>
                <a:latin typeface="Verdana"/>
                <a:ea typeface="Verdana"/>
                <a:cs typeface="Verdana"/>
                <a:sym typeface="Verdana"/>
              </a:rPr>
              <a:t>[Arial, fonte 24]</a:t>
            </a:r>
            <a:endParaRPr/>
          </a:p>
        </p:txBody>
      </p:sp>
      <p:sp>
        <p:nvSpPr>
          <p:cNvPr id="109" name="Google Shape;109;p1"/>
          <p:cNvSpPr txBox="1"/>
          <p:nvPr/>
        </p:nvSpPr>
        <p:spPr>
          <a:xfrm>
            <a:off x="16973550" y="24771350"/>
            <a:ext cx="14144625" cy="5032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5550" tIns="54875" rIns="105550" bIns="54875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lang="en-US" sz="29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Pontuar as informações e as análises mais significativas da pesquisa, bem como as possíveis contribuições práticas do conhecimento produzido e outras questões a serem investigadas. </a:t>
            </a:r>
            <a:endParaRPr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lang="en-US" sz="29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Pode-se, também, apontar possíveis contribuições do conhecimento produzido, bem como futuros desdobramentos da investigação.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900" b="0" i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"/>
          <p:cNvSpPr txBox="1"/>
          <p:nvPr/>
        </p:nvSpPr>
        <p:spPr>
          <a:xfrm rot="10800000" flipH="1">
            <a:off x="635000" y="9367475"/>
            <a:ext cx="31364100" cy="187800"/>
          </a:xfrm>
          <a:prstGeom prst="rect">
            <a:avLst/>
          </a:prstGeom>
          <a:solidFill>
            <a:srgbClr val="38761D"/>
          </a:solidFill>
          <a:ln w="9525" cap="flat" cmpd="sng">
            <a:solidFill>
              <a:srgbClr val="38761D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4575" tIns="47275" rIns="94575" bIns="47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1" name="Google Shape;111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16575" y="936625"/>
            <a:ext cx="7024687" cy="2459037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1"/>
          <p:cNvSpPr txBox="1"/>
          <p:nvPr/>
        </p:nvSpPr>
        <p:spPr>
          <a:xfrm>
            <a:off x="17357725" y="10464800"/>
            <a:ext cx="16202025" cy="40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Verdana"/>
              <a:buNone/>
            </a:pPr>
            <a:r>
              <a:rPr lang="en-US" sz="2000" b="0" i="0" u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FIGURA 1: Estrutura Organizacional</a:t>
            </a:r>
            <a:endParaRPr/>
          </a:p>
        </p:txBody>
      </p:sp>
      <p:sp>
        <p:nvSpPr>
          <p:cNvPr id="113" name="Google Shape;113;p1"/>
          <p:cNvSpPr txBox="1"/>
          <p:nvPr/>
        </p:nvSpPr>
        <p:spPr>
          <a:xfrm>
            <a:off x="20421600" y="1465262"/>
            <a:ext cx="7270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00"/>
              <a:buFont typeface="Arial"/>
              <a:buNone/>
            </a:pPr>
            <a:endParaRPr/>
          </a:p>
        </p:txBody>
      </p:sp>
      <p:sp>
        <p:nvSpPr>
          <p:cNvPr id="114" name="Google Shape;114;p1"/>
          <p:cNvSpPr txBox="1"/>
          <p:nvPr/>
        </p:nvSpPr>
        <p:spPr>
          <a:xfrm>
            <a:off x="1404937" y="10199687"/>
            <a:ext cx="14255700" cy="819000"/>
          </a:xfrm>
          <a:prstGeom prst="rect">
            <a:avLst/>
          </a:prstGeom>
          <a:noFill/>
          <a:ln w="76200" cap="flat" cmpd="sng">
            <a:solidFill>
              <a:srgbClr val="38761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5550" tIns="54875" rIns="105550" bIns="548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600"/>
              <a:buFont typeface="Verdana"/>
              <a:buNone/>
            </a:pPr>
            <a:r>
              <a:rPr lang="en-US" sz="4600" b="1" i="0" u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INTRODUÇÃO </a:t>
            </a:r>
            <a:r>
              <a:rPr lang="en-US" sz="3300" b="1" i="0" u="none">
                <a:solidFill>
                  <a:srgbClr val="C4BD97"/>
                </a:solidFill>
                <a:latin typeface="Verdana"/>
                <a:ea typeface="Verdana"/>
                <a:cs typeface="Verdana"/>
                <a:sym typeface="Verdana"/>
              </a:rPr>
              <a:t>[Arial, fonte  24 - mínimo]</a:t>
            </a:r>
            <a:endParaRPr/>
          </a:p>
        </p:txBody>
      </p:sp>
      <p:sp>
        <p:nvSpPr>
          <p:cNvPr id="115" name="Google Shape;115;p1"/>
          <p:cNvSpPr txBox="1"/>
          <p:nvPr/>
        </p:nvSpPr>
        <p:spPr>
          <a:xfrm>
            <a:off x="939800" y="23347362"/>
            <a:ext cx="14649450" cy="538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</a:pPr>
            <a:r>
              <a:rPr lang="en-US" sz="29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Neste item deve constar o debate teórico, com citações que embasem o tema principal. </a:t>
            </a:r>
            <a:endParaRPr/>
          </a:p>
        </p:txBody>
      </p:sp>
      <p:sp>
        <p:nvSpPr>
          <p:cNvPr id="116" name="Google Shape;116;p1"/>
          <p:cNvSpPr txBox="1"/>
          <p:nvPr/>
        </p:nvSpPr>
        <p:spPr>
          <a:xfrm>
            <a:off x="16973550" y="38112700"/>
            <a:ext cx="111252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lang="en-US" sz="29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Item não obrigatório</a:t>
            </a:r>
            <a:endParaRPr/>
          </a:p>
        </p:txBody>
      </p:sp>
      <p:pic>
        <p:nvPicPr>
          <p:cNvPr id="117" name="Google Shape;117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278701" y="635800"/>
            <a:ext cx="7024675" cy="27561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389</Words>
  <Application>Microsoft Office PowerPoint</Application>
  <PresentationFormat>Personalizar</PresentationFormat>
  <Paragraphs>37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MET1</dc:creator>
  <cp:lastModifiedBy>MARIJARA DE LIMA (271923)</cp:lastModifiedBy>
  <cp:revision>1</cp:revision>
  <dcterms:created xsi:type="dcterms:W3CDTF">2010-05-03T11:44:14Z</dcterms:created>
  <dcterms:modified xsi:type="dcterms:W3CDTF">2024-05-27T13:34:22Z</dcterms:modified>
</cp:coreProperties>
</file>