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LhhP9Mb8EaAD97dxIu/iTwuMM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19331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1639787" y="2475505"/>
            <a:ext cx="586442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088834" y="3363423"/>
            <a:ext cx="4803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COMPLETO DE TODOS OS AUTORES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938587" y="3866060"/>
            <a:ext cx="310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INSTITUIÇÃO DE VÍNCULO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899095" y="5923238"/>
            <a:ext cx="300452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DATA: XX/OUT. 2024</a:t>
            </a: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088834" y="4368673"/>
            <a:ext cx="4803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LINHA DE PESQUISA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2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2627784" y="2204864"/>
            <a:ext cx="362631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3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3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"/>
          <p:cNvSpPr/>
          <p:nvPr/>
        </p:nvSpPr>
        <p:spPr>
          <a:xfrm>
            <a:off x="1763688" y="2132856"/>
            <a:ext cx="602972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REFERENCIAL TEÓRICO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4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4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4"/>
          <p:cNvSpPr/>
          <p:nvPr/>
        </p:nvSpPr>
        <p:spPr>
          <a:xfrm>
            <a:off x="2699792" y="2132856"/>
            <a:ext cx="401616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5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5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99992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5"/>
          <p:cNvSpPr/>
          <p:nvPr/>
        </p:nvSpPr>
        <p:spPr>
          <a:xfrm>
            <a:off x="1187624" y="1967964"/>
            <a:ext cx="689964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6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6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6"/>
          <p:cNvSpPr/>
          <p:nvPr/>
        </p:nvSpPr>
        <p:spPr>
          <a:xfrm>
            <a:off x="1547664" y="2060848"/>
            <a:ext cx="626325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CONSIDERAÇÕES FINAIS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" name="Google Shape;137;p7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7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7"/>
          <p:cNvSpPr/>
          <p:nvPr/>
        </p:nvSpPr>
        <p:spPr>
          <a:xfrm>
            <a:off x="2868120" y="2132856"/>
            <a:ext cx="368241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Google Shape;145;p8" descr="https://lh7-us.googleusercontent.com/WskjaGJIvURr4jynF282HoDEdV3jkRC_4_pklG7IgqD4EvX9C-6wz-4d-TeDoQaF6cfJcLiNfpVIeFmuzgQS1hPKXzt-HpsOtKbEE7A748OMFZ7TjxjmNE-qajPWtK01qPDxSE4TtSJaPR5UMY8v7g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747343"/>
            <a:ext cx="28575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8" descr="https://lh7-us.googleusercontent.com/TqHPnwvEhgTnWYashsb1Ph1UpzUFWJ82971DRqNvRznGes1fWTzApZTCLncXlRwvcMa7eq1lSPosHYjkx4TOMABfgaIow9GLWY1P94g6o-Q0X6WGXAaYBxYCL9wo2j_H25GQRZRUc4bdxr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88938"/>
            <a:ext cx="3957076" cy="1552576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8"/>
          <p:cNvSpPr/>
          <p:nvPr/>
        </p:nvSpPr>
        <p:spPr>
          <a:xfrm>
            <a:off x="762583" y="2152240"/>
            <a:ext cx="7790466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3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AGRADECIMENTOS/FINANCIAMENTOS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(ITEM NÃO OBRIGATÓRIO)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Apresentação na tela (4:3)</PresentationFormat>
  <Paragraphs>13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MARIJARA DE LIMA (271923)</dc:creator>
  <cp:lastModifiedBy>MARIJARA DE LIMA (271923)</cp:lastModifiedBy>
  <cp:revision>1</cp:revision>
  <dcterms:created xsi:type="dcterms:W3CDTF">2024-05-27T12:26:41Z</dcterms:created>
  <dcterms:modified xsi:type="dcterms:W3CDTF">2024-05-27T13:35:03Z</dcterms:modified>
</cp:coreProperties>
</file>