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hHoWwp+MCE3rrm3z744CEWxFFE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9038159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-45584"/>
            <a:ext cx="9204779" cy="6903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Google Shape;86;p1"/>
          <p:cNvSpPr/>
          <p:nvPr/>
        </p:nvSpPr>
        <p:spPr>
          <a:xfrm>
            <a:off x="1639787" y="2475505"/>
            <a:ext cx="5864426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pt-BR" sz="3000" b="1" dirty="0">
                <a:solidFill>
                  <a:schemeClr val="bg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 DO TRABALHO</a:t>
            </a:r>
            <a:endParaRPr sz="3000" b="1" dirty="0">
              <a:solidFill>
                <a:schemeClr val="bg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570490" y="3098431"/>
            <a:ext cx="40030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t-BR" b="1" dirty="0">
                <a:solidFill>
                  <a:schemeClr val="bg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COMPLETO DE TODOS OS AUTORES</a:t>
            </a:r>
            <a:endParaRPr lang="pt-BR" b="1" dirty="0">
              <a:solidFill>
                <a:schemeClr val="bg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343937" y="3586460"/>
            <a:ext cx="24561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t-BR" dirty="0">
                <a:solidFill>
                  <a:schemeClr val="bg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INSTITUIÇÃO DE VÍNCULO</a:t>
            </a:r>
            <a:endParaRPr lang="pt-BR" dirty="0">
              <a:solidFill>
                <a:schemeClr val="bg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608431" y="4042171"/>
            <a:ext cx="19271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t-BR" dirty="0">
                <a:solidFill>
                  <a:schemeClr val="bg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LINHA DE PESQUISA</a:t>
            </a:r>
            <a:endParaRPr lang="pt-BR" dirty="0">
              <a:solidFill>
                <a:schemeClr val="bg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7143905" y="6285012"/>
            <a:ext cx="19046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t-BR" dirty="0">
                <a:solidFill>
                  <a:schemeClr val="bg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DATA: XX/OUT. 2025</a:t>
            </a:r>
            <a:endParaRPr lang="pt-BR" dirty="0">
              <a:solidFill>
                <a:schemeClr val="bg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14030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-45584"/>
            <a:ext cx="9204779" cy="6903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8" name="Google Shape;98;p2" descr="https://lh7-us.googleusercontent.com/WskjaGJIvURr4jynF282HoDEdV3jkRC_4_pklG7IgqD4EvX9C-6wz-4d-TeDoQaF6cfJcLiNfpVIeFmuzgQS1hPKXzt-HpsOtKbEE7A748OMFZ7TjxjmNE-qajPWtK01qPDxSE4TtSJaPR5UMY8v7g=s2048"/>
          <p:cNvSpPr/>
          <p:nvPr/>
        </p:nvSpPr>
        <p:spPr>
          <a:xfrm>
            <a:off x="155575" y="84138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2627784" y="2204864"/>
            <a:ext cx="3626314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pt-BR" sz="4000" b="0" dirty="0">
                <a:solidFill>
                  <a:schemeClr val="bg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INTRODUÇÃO</a:t>
            </a:r>
            <a:endParaRPr sz="4000" dirty="0">
              <a:solidFill>
                <a:schemeClr val="bg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-45584"/>
            <a:ext cx="9204779" cy="6903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6" name="Google Shape;106;p3" descr="https://lh7-us.googleusercontent.com/WskjaGJIvURr4jynF282HoDEdV3jkRC_4_pklG7IgqD4EvX9C-6wz-4d-TeDoQaF6cfJcLiNfpVIeFmuzgQS1hPKXzt-HpsOtKbEE7A748OMFZ7TjxjmNE-qajPWtK01qPDxSE4TtSJaPR5UMY8v7g=s2048"/>
          <p:cNvSpPr/>
          <p:nvPr/>
        </p:nvSpPr>
        <p:spPr>
          <a:xfrm>
            <a:off x="155575" y="84138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3"/>
          <p:cNvSpPr/>
          <p:nvPr/>
        </p:nvSpPr>
        <p:spPr>
          <a:xfrm>
            <a:off x="2897163" y="2047131"/>
            <a:ext cx="4227537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pt-BR" sz="4000" dirty="0">
                <a:solidFill>
                  <a:schemeClr val="bg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METODOLOGIA</a:t>
            </a:r>
            <a:endParaRPr sz="4000" dirty="0">
              <a:solidFill>
                <a:schemeClr val="bg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-45584"/>
            <a:ext cx="9204779" cy="6903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4" name="Google Shape;114;p4" descr="https://lh7-us.googleusercontent.com/WskjaGJIvURr4jynF282HoDEdV3jkRC_4_pklG7IgqD4EvX9C-6wz-4d-TeDoQaF6cfJcLiNfpVIeFmuzgQS1hPKXzt-HpsOtKbEE7A748OMFZ7TjxjmNE-qajPWtK01qPDxSE4TtSJaPR5UMY8v7g=s2048"/>
          <p:cNvSpPr/>
          <p:nvPr/>
        </p:nvSpPr>
        <p:spPr>
          <a:xfrm>
            <a:off x="155575" y="84138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4"/>
          <p:cNvSpPr/>
          <p:nvPr/>
        </p:nvSpPr>
        <p:spPr>
          <a:xfrm>
            <a:off x="1498587" y="2122575"/>
            <a:ext cx="62076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pt-BR" sz="4000" dirty="0">
                <a:solidFill>
                  <a:schemeClr val="bg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REFERENCIAL TEÓRICO</a:t>
            </a:r>
            <a:endParaRPr sz="4000" dirty="0">
              <a:solidFill>
                <a:schemeClr val="bg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-45584"/>
            <a:ext cx="9204779" cy="6903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" name="Google Shape;122;p5" descr="https://lh7-us.googleusercontent.com/WskjaGJIvURr4jynF282HoDEdV3jkRC_4_pklG7IgqD4EvX9C-6wz-4d-TeDoQaF6cfJcLiNfpVIeFmuzgQS1hPKXzt-HpsOtKbEE7A748OMFZ7TjxjmNE-qajPWtK01qPDxSE4TtSJaPR5UMY8v7g=s2048"/>
          <p:cNvSpPr/>
          <p:nvPr/>
        </p:nvSpPr>
        <p:spPr>
          <a:xfrm>
            <a:off x="155575" y="84138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5"/>
          <p:cNvSpPr/>
          <p:nvPr/>
        </p:nvSpPr>
        <p:spPr>
          <a:xfrm>
            <a:off x="1187623" y="1967964"/>
            <a:ext cx="7603951" cy="892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pt-BR" sz="4000" b="0" dirty="0">
                <a:solidFill>
                  <a:schemeClr val="bg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RESULTADOS E DISCUSSÃO</a:t>
            </a:r>
            <a:endParaRPr sz="4000" b="0" dirty="0">
              <a:solidFill>
                <a:schemeClr val="bg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417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bg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(Resultados e Discussão ou Análise de Dados, neste caso, quando não for pesquisas em andamento)</a:t>
            </a:r>
            <a:endParaRPr sz="4000" dirty="0">
              <a:solidFill>
                <a:schemeClr val="bg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-45584"/>
            <a:ext cx="9204779" cy="6903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0" name="Google Shape;130;p6" descr="https://lh7-us.googleusercontent.com/WskjaGJIvURr4jynF282HoDEdV3jkRC_4_pklG7IgqD4EvX9C-6wz-4d-TeDoQaF6cfJcLiNfpVIeFmuzgQS1hPKXzt-HpsOtKbEE7A748OMFZ7TjxjmNE-qajPWtK01qPDxSE4TtSJaPR5UMY8v7g=s2048"/>
          <p:cNvSpPr/>
          <p:nvPr/>
        </p:nvSpPr>
        <p:spPr>
          <a:xfrm>
            <a:off x="155575" y="84138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6"/>
          <p:cNvSpPr/>
          <p:nvPr/>
        </p:nvSpPr>
        <p:spPr>
          <a:xfrm>
            <a:off x="1547664" y="2060848"/>
            <a:ext cx="626325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pt-BR" sz="4000" b="0" dirty="0">
                <a:solidFill>
                  <a:schemeClr val="bg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CONSIDERAÇÕES FINAIS</a:t>
            </a:r>
            <a:endParaRPr sz="4000" dirty="0">
              <a:solidFill>
                <a:schemeClr val="bg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-45584"/>
            <a:ext cx="9204779" cy="6903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8" name="Google Shape;138;p7" descr="https://lh7-us.googleusercontent.com/WskjaGJIvURr4jynF282HoDEdV3jkRC_4_pklG7IgqD4EvX9C-6wz-4d-TeDoQaF6cfJcLiNfpVIeFmuzgQS1hPKXzt-HpsOtKbEE7A748OMFZ7TjxjmNE-qajPWtK01qPDxSE4TtSJaPR5UMY8v7g=s2048"/>
          <p:cNvSpPr/>
          <p:nvPr/>
        </p:nvSpPr>
        <p:spPr>
          <a:xfrm>
            <a:off x="155575" y="84138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7"/>
          <p:cNvSpPr/>
          <p:nvPr/>
        </p:nvSpPr>
        <p:spPr>
          <a:xfrm>
            <a:off x="2868120" y="2132856"/>
            <a:ext cx="3682418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pt-BR" sz="4000" b="0" dirty="0">
                <a:solidFill>
                  <a:schemeClr val="bg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REFERÊNCIAS</a:t>
            </a:r>
            <a:endParaRPr sz="4000" dirty="0">
              <a:solidFill>
                <a:schemeClr val="bg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-45584"/>
            <a:ext cx="9204779" cy="6903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6" name="Google Shape;146;p8" descr="https://lh7-us.googleusercontent.com/WskjaGJIvURr4jynF282HoDEdV3jkRC_4_pklG7IgqD4EvX9C-6wz-4d-TeDoQaF6cfJcLiNfpVIeFmuzgQS1hPKXzt-HpsOtKbEE7A748OMFZ7TjxjmNE-qajPWtK01qPDxSE4TtSJaPR5UMY8v7g=s2048"/>
          <p:cNvSpPr/>
          <p:nvPr/>
        </p:nvSpPr>
        <p:spPr>
          <a:xfrm>
            <a:off x="155575" y="84138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8"/>
          <p:cNvSpPr/>
          <p:nvPr/>
        </p:nvSpPr>
        <p:spPr>
          <a:xfrm>
            <a:off x="762583" y="2152240"/>
            <a:ext cx="7790466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pt-BR" sz="3200" b="0" dirty="0">
                <a:solidFill>
                  <a:schemeClr val="bg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AGRADECIMENTOS/FINANCIAMENTOS</a:t>
            </a:r>
            <a:endParaRPr dirty="0">
              <a:solidFill>
                <a:schemeClr val="bg2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dirty="0">
                <a:solidFill>
                  <a:schemeClr val="bg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(ITEM NÃO OBRIGATÓRIO)</a:t>
            </a:r>
            <a:endParaRPr sz="3200" dirty="0">
              <a:solidFill>
                <a:schemeClr val="bg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</Words>
  <Application>Microsoft Office PowerPoint</Application>
  <PresentationFormat>Apresentação na tela (4:3)</PresentationFormat>
  <Paragraphs>14</Paragraphs>
  <Slides>8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MARIJARA DE LIMA (271923)</dc:creator>
  <cp:lastModifiedBy>MARIJARA DE LIMA (271923)</cp:lastModifiedBy>
  <cp:revision>2</cp:revision>
  <dcterms:created xsi:type="dcterms:W3CDTF">2024-05-27T12:26:41Z</dcterms:created>
  <dcterms:modified xsi:type="dcterms:W3CDTF">2025-06-16T19:37:07Z</dcterms:modified>
</cp:coreProperties>
</file>