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3608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FL3Il3oiGiILzZolx/Cta8Iad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B3D"/>
    <a:srgbClr val="870B44"/>
    <a:srgbClr val="660066"/>
    <a:srgbClr val="B21E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-756" y="1134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8250" y="0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939925" y="744537"/>
            <a:ext cx="27892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7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162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8250" y="9428162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55379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778250" y="9428162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39925" y="744538"/>
            <a:ext cx="27892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7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2430304" y="13421681"/>
            <a:ext cx="27543443" cy="9261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860608" y="24483060"/>
            <a:ext cx="22682836" cy="11041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lvl="0" algn="ctr">
              <a:spcBef>
                <a:spcPts val="3020"/>
              </a:spcBef>
              <a:spcAft>
                <a:spcPts val="0"/>
              </a:spcAft>
              <a:buClr>
                <a:srgbClr val="888888"/>
              </a:buClr>
              <a:buSzPts val="151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640"/>
              </a:spcBef>
              <a:spcAft>
                <a:spcPts val="0"/>
              </a:spcAft>
              <a:buClr>
                <a:srgbClr val="888888"/>
              </a:buClr>
              <a:buSzPts val="13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280"/>
              </a:spcBef>
              <a:spcAft>
                <a:spcPts val="0"/>
              </a:spcAft>
              <a:buClr>
                <a:srgbClr val="888888"/>
              </a:buClr>
              <a:buSzPts val="1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2559697" y="27763473"/>
            <a:ext cx="27543443" cy="8581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9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2559697" y="18312295"/>
            <a:ext cx="27543443" cy="9451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marL="457200" lvl="0" indent="-228600" algn="l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 sz="94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 sz="85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520"/>
              </a:spcBef>
              <a:spcAft>
                <a:spcPts val="0"/>
              </a:spcAft>
              <a:buClr>
                <a:srgbClr val="888888"/>
              </a:buClr>
              <a:buSzPts val="7600"/>
              <a:buNone/>
              <a:defRPr sz="7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1620837" y="10080625"/>
            <a:ext cx="29162375" cy="2851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 rot="5400000">
            <a:off x="8706087" y="16517071"/>
            <a:ext cx="36864608" cy="7290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-6145768" y="9496193"/>
            <a:ext cx="36864608" cy="21332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 rot="5400000">
            <a:off x="1945481" y="9755981"/>
            <a:ext cx="28513087" cy="2916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351421" y="30243781"/>
            <a:ext cx="19442430" cy="3570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4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>
            <a:spLocks noGrp="1"/>
          </p:cNvSpPr>
          <p:nvPr>
            <p:ph type="pic" idx="2"/>
          </p:nvPr>
        </p:nvSpPr>
        <p:spPr>
          <a:xfrm>
            <a:off x="6351421" y="3860483"/>
            <a:ext cx="19442430" cy="2592324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6351421" y="33814230"/>
            <a:ext cx="19442430" cy="5070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marL="914400" lvl="1" indent="-228600" algn="l"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marL="1371600" lvl="2" indent="-228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3pPr>
            <a:lvl4pPr marL="1828800" lvl="3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4pPr>
            <a:lvl5pPr marL="2286000" lvl="4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5pPr>
            <a:lvl6pPr marL="2743200" lvl="5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6pPr>
            <a:lvl7pPr marL="3200400" lvl="6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7pPr>
            <a:lvl8pPr marL="3657600" lvl="7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8pPr>
            <a:lvl9pPr marL="4114800" lvl="8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4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2669084" y="1720218"/>
            <a:ext cx="18114764" cy="36874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118745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Char char="•"/>
              <a:defRPr sz="15100"/>
            </a:lvl1pPr>
            <a:lvl2pPr marL="914400" lvl="1" indent="-10668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–"/>
              <a:defRPr sz="13200"/>
            </a:lvl2pPr>
            <a:lvl3pPr marL="1371600" lvl="2" indent="-952500" algn="l">
              <a:spcBef>
                <a:spcPts val="2280"/>
              </a:spcBef>
              <a:spcAft>
                <a:spcPts val="0"/>
              </a:spcAft>
              <a:buClr>
                <a:schemeClr val="dk1"/>
              </a:buClr>
              <a:buSzPts val="11400"/>
              <a:buChar char="•"/>
              <a:defRPr sz="11400"/>
            </a:lvl3pPr>
            <a:lvl4pPr marL="1828800" lvl="3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–"/>
              <a:defRPr sz="9400"/>
            </a:lvl4pPr>
            <a:lvl5pPr marL="2286000" lvl="4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»"/>
              <a:defRPr sz="9400"/>
            </a:lvl5pPr>
            <a:lvl6pPr marL="2743200" lvl="5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6pPr>
            <a:lvl7pPr marL="3200400" lvl="6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7pPr>
            <a:lvl8pPr marL="3657600" lvl="7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8pPr>
            <a:lvl9pPr marL="4114800" lvl="8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1620204" y="9041134"/>
            <a:ext cx="10660709" cy="29553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marL="914400" lvl="1" indent="-228600" algn="l"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marL="1371600" lvl="2" indent="-228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3pPr>
            <a:lvl4pPr marL="1828800" lvl="3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4pPr>
            <a:lvl5pPr marL="2286000" lvl="4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5pPr>
            <a:lvl6pPr marL="2743200" lvl="5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6pPr>
            <a:lvl7pPr marL="3200400" lvl="6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7pPr>
            <a:lvl8pPr marL="3657600" lvl="7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8pPr>
            <a:lvl9pPr marL="4114800" lvl="8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1620203" y="9671213"/>
            <a:ext cx="14317416" cy="40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marL="457200" lvl="0" indent="-228600" algn="l">
              <a:spcBef>
                <a:spcPts val="2280"/>
              </a:spcBef>
              <a:spcAft>
                <a:spcPts val="0"/>
              </a:spcAft>
              <a:buClr>
                <a:schemeClr val="dk1"/>
              </a:buClr>
              <a:buSzPts val="11400"/>
              <a:buNone/>
              <a:defRPr sz="11400" b="1"/>
            </a:lvl1pPr>
            <a:lvl2pPr marL="914400" lvl="1" indent="-2286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None/>
              <a:defRPr sz="9400" b="1"/>
            </a:lvl2pPr>
            <a:lvl3pPr marL="1371600" lvl="2" indent="-228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 b="1"/>
            </a:lvl3pPr>
            <a:lvl4pPr marL="1828800" lvl="3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4pPr>
            <a:lvl5pPr marL="2286000" lvl="4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5pPr>
            <a:lvl6pPr marL="2743200" lvl="5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6pPr>
            <a:lvl7pPr marL="3200400" lvl="6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7pPr>
            <a:lvl8pPr marL="3657600" lvl="7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8pPr>
            <a:lvl9pPr marL="4114800" lvl="8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body" idx="2"/>
          </p:nvPr>
        </p:nvSpPr>
        <p:spPr>
          <a:xfrm>
            <a:off x="1620203" y="13701713"/>
            <a:ext cx="14317416" cy="2489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952500" algn="l">
              <a:spcBef>
                <a:spcPts val="2280"/>
              </a:spcBef>
              <a:spcAft>
                <a:spcPts val="0"/>
              </a:spcAft>
              <a:buClr>
                <a:schemeClr val="dk1"/>
              </a:buClr>
              <a:buSzPts val="11400"/>
              <a:buChar char="•"/>
              <a:defRPr sz="11400"/>
            </a:lvl1pPr>
            <a:lvl2pPr marL="914400" lvl="1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–"/>
              <a:defRPr sz="9400"/>
            </a:lvl2pPr>
            <a:lvl3pPr marL="1371600" lvl="2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marL="1828800" lvl="3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marL="2286000" lvl="4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marL="2743200" lvl="5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marL="3200400" lvl="6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marL="3657600" lvl="7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marL="4114800" lvl="8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3"/>
          </p:nvPr>
        </p:nvSpPr>
        <p:spPr>
          <a:xfrm>
            <a:off x="16460809" y="9671213"/>
            <a:ext cx="14323041" cy="40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marL="457200" lvl="0" indent="-228600" algn="l">
              <a:spcBef>
                <a:spcPts val="2280"/>
              </a:spcBef>
              <a:spcAft>
                <a:spcPts val="0"/>
              </a:spcAft>
              <a:buClr>
                <a:schemeClr val="dk1"/>
              </a:buClr>
              <a:buSzPts val="11400"/>
              <a:buNone/>
              <a:defRPr sz="11400" b="1"/>
            </a:lvl1pPr>
            <a:lvl2pPr marL="914400" lvl="1" indent="-2286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None/>
              <a:defRPr sz="9400" b="1"/>
            </a:lvl2pPr>
            <a:lvl3pPr marL="1371600" lvl="2" indent="-228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 b="1"/>
            </a:lvl3pPr>
            <a:lvl4pPr marL="1828800" lvl="3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4pPr>
            <a:lvl5pPr marL="2286000" lvl="4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5pPr>
            <a:lvl6pPr marL="2743200" lvl="5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6pPr>
            <a:lvl7pPr marL="3200400" lvl="6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7pPr>
            <a:lvl8pPr marL="3657600" lvl="7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8pPr>
            <a:lvl9pPr marL="4114800" lvl="8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4"/>
          </p:nvPr>
        </p:nvSpPr>
        <p:spPr>
          <a:xfrm>
            <a:off x="16460809" y="13701713"/>
            <a:ext cx="14323041" cy="2489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952500" algn="l">
              <a:spcBef>
                <a:spcPts val="2280"/>
              </a:spcBef>
              <a:spcAft>
                <a:spcPts val="0"/>
              </a:spcAft>
              <a:buClr>
                <a:schemeClr val="dk1"/>
              </a:buClr>
              <a:buSzPts val="11400"/>
              <a:buChar char="•"/>
              <a:defRPr sz="11400"/>
            </a:lvl1pPr>
            <a:lvl2pPr marL="914400" lvl="1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–"/>
              <a:defRPr sz="9400"/>
            </a:lvl2pPr>
            <a:lvl3pPr marL="1371600" lvl="2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marL="1828800" lvl="3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marL="2286000" lvl="4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marL="2743200" lvl="5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marL="3200400" lvl="6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marL="3657600" lvl="7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marL="4114800" lvl="8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1620203" y="10081263"/>
            <a:ext cx="14311789" cy="28513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10668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marL="914400" lvl="1" indent="-952500" algn="l">
              <a:spcBef>
                <a:spcPts val="2280"/>
              </a:spcBef>
              <a:spcAft>
                <a:spcPts val="0"/>
              </a:spcAft>
              <a:buClr>
                <a:schemeClr val="dk1"/>
              </a:buClr>
              <a:buSzPts val="11400"/>
              <a:buChar char="–"/>
              <a:defRPr sz="11400"/>
            </a:lvl2pPr>
            <a:lvl3pPr marL="1371600" lvl="2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3pPr>
            <a:lvl4pPr marL="1828800" lvl="3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marL="2286000" lvl="4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marL="2743200" lvl="5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marL="3200400" lvl="6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marL="3657600" lvl="7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marL="4114800" lvl="8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16472058" y="10081263"/>
            <a:ext cx="14311789" cy="28513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10668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marL="914400" lvl="1" indent="-952500" algn="l">
              <a:spcBef>
                <a:spcPts val="2280"/>
              </a:spcBef>
              <a:spcAft>
                <a:spcPts val="0"/>
              </a:spcAft>
              <a:buClr>
                <a:schemeClr val="dk1"/>
              </a:buClr>
              <a:buSzPts val="11400"/>
              <a:buChar char="–"/>
              <a:defRPr sz="11400"/>
            </a:lvl2pPr>
            <a:lvl3pPr marL="1371600" lvl="2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3pPr>
            <a:lvl4pPr marL="1828800" lvl="3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marL="2286000" lvl="4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marL="2743200" lvl="5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marL="3200400" lvl="6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marL="3657600" lvl="7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marL="4114800" lvl="8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620837" y="10080625"/>
            <a:ext cx="29162375" cy="2851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marR="0" lvl="0" indent="-1187450" algn="l" rtl="0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sz="1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1066800" algn="l" rtl="0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sz="1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952500" algn="l" rtl="0">
              <a:spcBef>
                <a:spcPts val="2280"/>
              </a:spcBef>
              <a:spcAft>
                <a:spcPts val="0"/>
              </a:spcAft>
              <a:buClr>
                <a:schemeClr val="dk1"/>
              </a:buClr>
              <a:buSzPts val="11400"/>
              <a:buFont typeface="Arial"/>
              <a:buChar char="•"/>
              <a:defRPr sz="1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–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»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•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•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•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•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600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9675" cy="230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Arial"/>
              <a:buNone/>
              <a:defRPr sz="5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2332025" y="4799545"/>
            <a:ext cx="28357500" cy="2158200"/>
          </a:xfrm>
          <a:prstGeom prst="rect">
            <a:avLst/>
          </a:prstGeom>
          <a:noFill/>
          <a:ln>
            <a:solidFill>
              <a:srgbClr val="870B44"/>
            </a:solidFill>
          </a:ln>
        </p:spPr>
        <p:txBody>
          <a:bodyPr spcFirstLastPara="1" wrap="square" lIns="107250" tIns="53625" rIns="107250" bIns="536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00"/>
              <a:buFont typeface="Calibri"/>
              <a:buNone/>
            </a:pPr>
            <a:r>
              <a:rPr lang="en-US" sz="6800" b="1" i="0" u="none" strike="noStrike" cap="none" dirty="0">
                <a:solidFill>
                  <a:srgbClr val="870B3D"/>
                </a:solidFill>
                <a:latin typeface="Calibri"/>
                <a:ea typeface="Calibri"/>
                <a:cs typeface="Calibri"/>
                <a:sym typeface="Calibri"/>
              </a:rPr>
              <a:t>O TÍTULO DO TRABALHO </a:t>
            </a:r>
            <a:endParaRPr dirty="0">
              <a:solidFill>
                <a:srgbClr val="870B3D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rgbClr val="C4BD97"/>
              </a:buClr>
              <a:buSzPts val="4600"/>
              <a:buFont typeface="Calibri"/>
              <a:buNone/>
            </a:pPr>
            <a:r>
              <a:rPr lang="en-US" sz="4600" b="1" i="0" u="none" strike="noStrike" cap="none" dirty="0">
                <a:solidFill>
                  <a:srgbClr val="870B3D"/>
                </a:solidFill>
                <a:latin typeface="Calibri"/>
                <a:ea typeface="Calibri"/>
                <a:cs typeface="Calibri"/>
                <a:sym typeface="Calibri"/>
              </a:rPr>
              <a:t>[ARIAL, TAMANHO 66,  LETRAS MAIÚSCULAS, EM NEGRITO]</a:t>
            </a:r>
            <a:endParaRPr dirty="0">
              <a:solidFill>
                <a:srgbClr val="870B3D"/>
              </a:solidFill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3795687" y="6932710"/>
            <a:ext cx="24812700" cy="2345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5550" tIns="54875" rIns="105550" bIns="54875" anchor="t" anchorCtr="0">
            <a:sp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Verdana"/>
              <a:buNone/>
            </a:pPr>
            <a:r>
              <a:rPr lang="en-US" sz="3300" b="1" i="1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Nome do </a:t>
            </a:r>
            <a:r>
              <a:rPr lang="en-US" sz="3300" b="1" i="1" u="none" strike="noStrike" cap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Autor</a:t>
            </a:r>
            <a:r>
              <a:rPr lang="en-US" sz="3300" b="1" i="1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 1, Nome do </a:t>
            </a:r>
            <a:r>
              <a:rPr lang="en-US" sz="3300" b="1" i="1" u="none" strike="noStrike" cap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Autor</a:t>
            </a:r>
            <a:r>
              <a:rPr lang="en-US" sz="3300" b="1" i="1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 2… </a:t>
            </a:r>
            <a:r>
              <a:rPr lang="en-US" sz="3300" b="1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[Arial, 32, </a:t>
            </a:r>
            <a:r>
              <a:rPr lang="en-US" sz="3300" b="1" i="0" u="none" strike="noStrike" cap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negrito</a:t>
            </a:r>
            <a:r>
              <a:rPr lang="en-US" sz="3300" b="1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300" b="1" i="0" u="none" strike="noStrike" cap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itálico</a:t>
            </a:r>
            <a:r>
              <a:rPr lang="en-US" sz="3300" b="1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 e </a:t>
            </a:r>
            <a:r>
              <a:rPr lang="en-US" sz="3300" b="1" i="0" u="none" strike="noStrike" cap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centralizado</a:t>
            </a:r>
            <a:r>
              <a:rPr lang="en-US" sz="3300" b="1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]</a:t>
            </a:r>
            <a:endParaRPr dirty="0">
              <a:solidFill>
                <a:srgbClr val="870B3D"/>
              </a:solidFill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Verdana"/>
              <a:buNone/>
            </a:pPr>
            <a:r>
              <a:rPr lang="en-US" sz="3300" b="0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ENDEREÇO ELETRÔNICO [Arial, 32, </a:t>
            </a:r>
            <a:r>
              <a:rPr lang="en-US" sz="3300" b="0" i="0" u="none" strike="noStrike" cap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centralizado</a:t>
            </a:r>
            <a:r>
              <a:rPr lang="en-US" sz="3300" b="0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]</a:t>
            </a:r>
            <a:endParaRPr dirty="0">
              <a:solidFill>
                <a:srgbClr val="870B3D"/>
              </a:solidFill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Verdana"/>
              <a:buNone/>
            </a:pPr>
            <a:r>
              <a:rPr lang="en-US" sz="3300" b="0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INSTITUIÇÃO DE ORIGEM [Arial, 32, </a:t>
            </a:r>
            <a:r>
              <a:rPr lang="en-US" sz="3300" b="0" i="0" u="none" strike="noStrike" cap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centralizado</a:t>
            </a:r>
            <a:r>
              <a:rPr lang="en-US" sz="3300" b="0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]</a:t>
            </a:r>
            <a:endParaRPr sz="3300" b="0" i="0" u="none" strike="noStrike" cap="none" dirty="0">
              <a:solidFill>
                <a:srgbClr val="870B3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Verdana"/>
              <a:buNone/>
            </a:pPr>
            <a:r>
              <a:rPr lang="en-US" sz="3300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LINHA DE PESQUISA</a:t>
            </a:r>
            <a:endParaRPr sz="3300" dirty="0">
              <a:solidFill>
                <a:srgbClr val="870B3D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73125" y="22029800"/>
            <a:ext cx="14255700" cy="819000"/>
          </a:xfrm>
          <a:prstGeom prst="rect">
            <a:avLst/>
          </a:prstGeom>
          <a:noFill/>
          <a:ln w="76200" cap="flat" cmpd="sng">
            <a:solidFill>
              <a:srgbClr val="870B4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5550" tIns="54875" rIns="105550" bIns="548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Verdana"/>
              <a:buNone/>
            </a:pPr>
            <a:r>
              <a:rPr lang="en-US" sz="4600" b="1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REFENCIAL TEÓRICO  </a:t>
            </a:r>
            <a:r>
              <a:rPr lang="en-US" sz="3300" b="1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[Arial, </a:t>
            </a:r>
            <a:r>
              <a:rPr lang="en-US" sz="3300" b="1" i="0" u="none" strike="noStrike" cap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fonte</a:t>
            </a:r>
            <a:r>
              <a:rPr lang="en-US" sz="3300" b="1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  24 - </a:t>
            </a:r>
            <a:r>
              <a:rPr lang="en-US" sz="3300" b="1" i="0" u="none" strike="noStrike" cap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mínimo</a:t>
            </a:r>
            <a:r>
              <a:rPr lang="en-US" sz="3300" b="1" i="0" u="none" strike="noStrike" cap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]</a:t>
            </a:r>
            <a:endParaRPr dirty="0">
              <a:solidFill>
                <a:srgbClr val="870B3D"/>
              </a:solidFill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254125" y="11136312"/>
            <a:ext cx="14144625" cy="6202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5550" tIns="54875" rIns="105550" bIns="54875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Esse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modelo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pôster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descreve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estilo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usado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no 13º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Pesquisar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A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utilizada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Arial.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Aconselhamos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com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mínimo</a:t>
            </a:r>
            <a:r>
              <a:rPr lang="en-US" sz="2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28. 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-se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deixar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um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recuo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cada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parágrafo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critério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digitado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com entre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linhas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simples e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justificado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caixa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alta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centralizado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66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negrito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espaço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disponível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deverá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mantido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A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caixa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bem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dos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autores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colocadas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forma que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fiquem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centralizadas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Pôster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 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dos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autores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deverão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idênticos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resumo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submetido</a:t>
            </a:r>
            <a:r>
              <a:rPr lang="en-US" sz="2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900" b="0" i="0" u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7121187" y="23207662"/>
            <a:ext cx="13869900" cy="819000"/>
          </a:xfrm>
          <a:prstGeom prst="rect">
            <a:avLst/>
          </a:prstGeom>
          <a:noFill/>
          <a:ln w="76200" cap="flat" cmpd="sng">
            <a:solidFill>
              <a:srgbClr val="870B4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5550" tIns="54875" rIns="105550" bIns="548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Verdana"/>
              <a:buNone/>
            </a:pPr>
            <a:r>
              <a:rPr lang="en-US" sz="46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CONSIDERAÇÕES FINAIS </a:t>
            </a:r>
            <a:r>
              <a:rPr lang="en-US" sz="37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[Arial, </a:t>
            </a:r>
            <a:r>
              <a:rPr lang="en-US" sz="3700" b="1" i="0" u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fonte</a:t>
            </a:r>
            <a:r>
              <a:rPr lang="en-US" sz="37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 24]</a:t>
            </a:r>
            <a:endParaRPr dirty="0">
              <a:solidFill>
                <a:srgbClr val="870B3D"/>
              </a:solidFill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192212" y="17391062"/>
            <a:ext cx="14144625" cy="41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5550" tIns="54875" rIns="105550" bIns="54875" anchor="t" anchorCtr="0">
            <a:noAutofit/>
          </a:bodyPr>
          <a:lstStyle/>
          <a:p>
            <a:pPr marL="0" marR="0" lvl="0" indent="-22098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480"/>
              <a:buFont typeface="Noto Sans Symbols"/>
              <a:buChar char="▪"/>
            </a:pPr>
            <a:r>
              <a:rPr lang="en-US" sz="29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nome do(s) autor(es) deve(m) estar centralizado(s), com fonte Arial, tamanho 32, negrito e itálico. Para mais de um autor, os nomes deverão estar dispostos na mesma linha e separados por vírgulas. </a:t>
            </a:r>
            <a:endParaRPr/>
          </a:p>
          <a:p>
            <a:pPr marL="0" marR="0" lvl="0" indent="-22098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480"/>
              <a:buFont typeface="Noto Sans Symbols"/>
              <a:buChar char="▪"/>
            </a:pPr>
            <a:r>
              <a:rPr lang="en-US" sz="29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Não será permitido apresentação por terceiros (não autores). </a:t>
            </a:r>
            <a:endParaRPr/>
          </a:p>
          <a:p>
            <a:pPr marL="0" marR="0" lvl="0" indent="-22098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480"/>
              <a:buFont typeface="Noto Sans Symbols"/>
              <a:buChar char="▪"/>
            </a:pPr>
            <a:r>
              <a:rPr lang="en-US" sz="29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Apresente neste tópico da introdução o tema, a justificativa, a problemática e os objetivos.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9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92162" y="26924000"/>
            <a:ext cx="14255750" cy="2879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5550" tIns="54875" rIns="105550" bIns="54875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Aqui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no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tópico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-se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priorizar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descrição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dos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tipos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pesquisa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dos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métodos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dos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procedimentos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coleta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 de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tratamento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dos dados e da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escolha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amostra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população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foram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utilizados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pesquisa</a:t>
            </a:r>
            <a:r>
              <a:rPr lang="en-US" sz="29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Lembre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-se que a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utilizada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Arial, com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mínimo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28.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900" b="0" i="0" u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6957675" y="32361187"/>
            <a:ext cx="13793787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5550" tIns="54875" rIns="105550" bIns="54875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referências devem ser feitas respeitando-se as normas definidas pela </a:t>
            </a:r>
            <a:r>
              <a:rPr lang="en-US" sz="29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NBR 6023/2018 da Associação Brasileira de Normas Técnicas - ABNT</a:t>
            </a:r>
            <a:r>
              <a:rPr lang="en-US" sz="29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Somente deverão ser apresentadas as referências dos autores/obras citadas no e-pôster.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endParaRPr sz="29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endParaRPr sz="29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9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17630775" y="17457737"/>
            <a:ext cx="11096625" cy="7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5550" tIns="54875" rIns="105550" bIns="548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Verdana"/>
              <a:buNone/>
            </a:pPr>
            <a:r>
              <a:rPr lang="en-US" sz="21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FONTE: FERREIRA, </a:t>
            </a:r>
            <a:r>
              <a:rPr lang="en-US" sz="2100" smtClean="0">
                <a:latin typeface="Verdana"/>
                <a:ea typeface="Verdana"/>
                <a:cs typeface="Verdana"/>
                <a:sym typeface="Verdana"/>
              </a:rPr>
              <a:t>2026</a:t>
            </a:r>
            <a:r>
              <a:rPr lang="en-US" sz="2100" b="0" i="0" u="none" smtClean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1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p.32.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98" name="Google Shape;98;p1"/>
          <p:cNvGrpSpPr/>
          <p:nvPr/>
        </p:nvGrpSpPr>
        <p:grpSpPr>
          <a:xfrm>
            <a:off x="19383375" y="11020425"/>
            <a:ext cx="9324975" cy="6178550"/>
            <a:chOff x="1248" y="240"/>
            <a:chExt cx="4176" cy="3600"/>
          </a:xfrm>
        </p:grpSpPr>
        <p:sp>
          <p:nvSpPr>
            <p:cNvPr id="99" name="Google Shape;99;p1"/>
            <p:cNvSpPr/>
            <p:nvPr/>
          </p:nvSpPr>
          <p:spPr>
            <a:xfrm>
              <a:off x="2873" y="240"/>
              <a:ext cx="936" cy="798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D8EBB3"/>
            </a:solidFill>
            <a:ln w="9525" cap="flat" cmpd="sng">
              <a:solidFill>
                <a:srgbClr val="000000"/>
              </a:solidFill>
              <a:prstDash val="solid"/>
              <a:miter lim="524288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85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"/>
            <p:cNvSpPr/>
            <p:nvPr/>
          </p:nvSpPr>
          <p:spPr>
            <a:xfrm>
              <a:off x="2331" y="1038"/>
              <a:ext cx="2015" cy="93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CCCCFF"/>
            </a:solidFill>
            <a:ln w="9525" cap="flat" cmpd="sng">
              <a:solidFill>
                <a:srgbClr val="000000"/>
              </a:solidFill>
              <a:prstDash val="solid"/>
              <a:miter lim="524288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85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1795" y="1974"/>
              <a:ext cx="3087" cy="935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BE7D"/>
            </a:solidFill>
            <a:ln w="9525" cap="flat" cmpd="sng">
              <a:solidFill>
                <a:srgbClr val="000000"/>
              </a:solidFill>
              <a:prstDash val="solid"/>
              <a:miter lim="524288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85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1248" y="2904"/>
              <a:ext cx="4176" cy="93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FFCC"/>
            </a:solidFill>
            <a:ln w="9525" cap="flat" cmpd="sng">
              <a:solidFill>
                <a:srgbClr val="000000"/>
              </a:solidFill>
              <a:prstDash val="solid"/>
              <a:miter lim="524288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85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3" name="Google Shape;103;p1"/>
          <p:cNvSpPr txBox="1"/>
          <p:nvPr/>
        </p:nvSpPr>
        <p:spPr>
          <a:xfrm rot="10800000" flipH="1">
            <a:off x="635000" y="4776226"/>
            <a:ext cx="31364100" cy="187800"/>
          </a:xfrm>
          <a:prstGeom prst="rect">
            <a:avLst/>
          </a:prstGeom>
          <a:solidFill>
            <a:schemeClr val="tx1"/>
          </a:soli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4575" tIns="47275" rIns="94575" bIns="47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 b="0" i="0" u="non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16868775" y="36896675"/>
            <a:ext cx="13973100" cy="819000"/>
          </a:xfrm>
          <a:prstGeom prst="rect">
            <a:avLst/>
          </a:prstGeom>
          <a:noFill/>
          <a:ln w="76200" cap="flat" cmpd="sng">
            <a:solidFill>
              <a:srgbClr val="870B4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5550" tIns="54875" rIns="105550" bIns="548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Verdana"/>
              <a:buNone/>
            </a:pPr>
            <a:r>
              <a:rPr lang="en-US" sz="46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AGRADECIMENTOS/FINANCIAMENTOS</a:t>
            </a:r>
            <a:endParaRPr dirty="0">
              <a:solidFill>
                <a:srgbClr val="870B3D"/>
              </a:solidFill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973137" y="25634950"/>
            <a:ext cx="14255700" cy="819000"/>
          </a:xfrm>
          <a:prstGeom prst="rect">
            <a:avLst/>
          </a:prstGeom>
          <a:noFill/>
          <a:ln w="76200" cap="flat" cmpd="sng">
            <a:solidFill>
              <a:srgbClr val="870B4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5550" tIns="54875" rIns="105550" bIns="548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Verdana"/>
              <a:buNone/>
            </a:pPr>
            <a:r>
              <a:rPr lang="en-US" sz="46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METODOLOGIA </a:t>
            </a:r>
            <a:r>
              <a:rPr lang="en-US" sz="33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[Arial, </a:t>
            </a:r>
            <a:r>
              <a:rPr lang="en-US" sz="3300" b="1" i="0" u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fonte</a:t>
            </a:r>
            <a:r>
              <a:rPr lang="en-US" sz="33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 24]</a:t>
            </a:r>
            <a:endParaRPr dirty="0">
              <a:solidFill>
                <a:srgbClr val="870B3D"/>
              </a:solidFill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904875" y="32475487"/>
            <a:ext cx="14143037" cy="4287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5550" tIns="54875" rIns="105550" bIns="54875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Esse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item é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destinado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à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comunicação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apresentação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 da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interpretação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dos dados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coletados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tratados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analisados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no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desenvolvimento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pesquisa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tornando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explícitos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Pode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conter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além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ilustrações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tabelas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gráficos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figuras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cartogramas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conformidade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com a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pesquisa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realizada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Utilize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Arial, com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mínimo</a:t>
            </a: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28.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endParaRPr sz="2900" b="0" i="0" u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900" b="0" i="0" u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946150" y="30578425"/>
            <a:ext cx="14101800" cy="819000"/>
          </a:xfrm>
          <a:prstGeom prst="rect">
            <a:avLst/>
          </a:prstGeom>
          <a:noFill/>
          <a:ln w="76200" cap="flat" cmpd="sng">
            <a:solidFill>
              <a:srgbClr val="870B4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5550" tIns="54875" rIns="105550" bIns="548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Verdana"/>
              <a:buNone/>
            </a:pPr>
            <a:r>
              <a:rPr lang="en-US" sz="46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RESULTADOS E DISCUSSÃO</a:t>
            </a:r>
            <a:endParaRPr dirty="0">
              <a:solidFill>
                <a:srgbClr val="870B3D"/>
              </a:solidFill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16959262" y="30573662"/>
            <a:ext cx="13946100" cy="819000"/>
          </a:xfrm>
          <a:prstGeom prst="rect">
            <a:avLst/>
          </a:prstGeom>
          <a:noFill/>
          <a:ln w="76200" cap="flat" cmpd="sng">
            <a:solidFill>
              <a:srgbClr val="870B4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5550" tIns="54875" rIns="105550" bIns="548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Verdana"/>
              <a:buNone/>
            </a:pPr>
            <a:r>
              <a:rPr lang="en-US" sz="46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REFERÊNCIAS </a:t>
            </a:r>
            <a:r>
              <a:rPr lang="en-US" sz="37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[Arial, </a:t>
            </a:r>
            <a:r>
              <a:rPr lang="en-US" sz="3700" b="1" i="0" u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fonte</a:t>
            </a:r>
            <a:r>
              <a:rPr lang="en-US" sz="37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 24]</a:t>
            </a:r>
            <a:endParaRPr dirty="0">
              <a:solidFill>
                <a:srgbClr val="870B3D"/>
              </a:solidFill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16973550" y="24771350"/>
            <a:ext cx="14144625" cy="503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5550" tIns="54875" rIns="105550" bIns="54875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Pontuar as informações e as análises mais significativas da pesquisa, bem como as possíveis contribuições práticas do conhecimento produzido e outras questões a serem investigadas. 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Pode-se, também, apontar possíveis contribuições do conhecimento produzido, bem como futuros desdobramentos da investigação.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9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"/>
          <p:cNvSpPr txBox="1"/>
          <p:nvPr/>
        </p:nvSpPr>
        <p:spPr>
          <a:xfrm rot="10800000" flipH="1">
            <a:off x="635000" y="9367475"/>
            <a:ext cx="31364100" cy="187800"/>
          </a:xfrm>
          <a:prstGeom prst="rect">
            <a:avLst/>
          </a:prstGeom>
          <a:solidFill>
            <a:schemeClr val="tx1"/>
          </a:soli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4575" tIns="47275" rIns="94575" bIns="47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 b="0" i="0" u="non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17357725" y="10464800"/>
            <a:ext cx="1620202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None/>
            </a:pPr>
            <a:r>
              <a:rPr lang="en-US" sz="20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FIGURA 1: Estrutura Organizacional</a:t>
            </a:r>
            <a:endParaRPr/>
          </a:p>
        </p:txBody>
      </p:sp>
      <p:sp>
        <p:nvSpPr>
          <p:cNvPr id="113" name="Google Shape;113;p1"/>
          <p:cNvSpPr txBox="1"/>
          <p:nvPr/>
        </p:nvSpPr>
        <p:spPr>
          <a:xfrm>
            <a:off x="20421600" y="1465262"/>
            <a:ext cx="7270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None/>
            </a:pPr>
            <a:endParaRPr/>
          </a:p>
        </p:txBody>
      </p:sp>
      <p:sp>
        <p:nvSpPr>
          <p:cNvPr id="114" name="Google Shape;114;p1"/>
          <p:cNvSpPr txBox="1"/>
          <p:nvPr/>
        </p:nvSpPr>
        <p:spPr>
          <a:xfrm>
            <a:off x="1404937" y="10199687"/>
            <a:ext cx="14255700" cy="819000"/>
          </a:xfrm>
          <a:prstGeom prst="rect">
            <a:avLst/>
          </a:prstGeom>
          <a:noFill/>
          <a:ln w="76200" cap="flat" cmpd="sng">
            <a:solidFill>
              <a:srgbClr val="870B4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5550" tIns="54875" rIns="105550" bIns="548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Verdana"/>
              <a:buNone/>
            </a:pPr>
            <a:r>
              <a:rPr lang="en-US" sz="46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INTRODUÇÃO </a:t>
            </a:r>
            <a:r>
              <a:rPr lang="en-US" sz="33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[Arial, </a:t>
            </a:r>
            <a:r>
              <a:rPr lang="en-US" sz="3300" b="1" i="0" u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fonte</a:t>
            </a:r>
            <a:r>
              <a:rPr lang="en-US" sz="33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  24 - </a:t>
            </a:r>
            <a:r>
              <a:rPr lang="en-US" sz="3300" b="1" i="0" u="none" dirty="0" err="1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mínimo</a:t>
            </a:r>
            <a:r>
              <a:rPr lang="en-US" sz="3300" b="1" i="0" u="none" dirty="0">
                <a:solidFill>
                  <a:srgbClr val="870B3D"/>
                </a:solidFill>
                <a:latin typeface="Verdana"/>
                <a:ea typeface="Verdana"/>
                <a:cs typeface="Verdana"/>
                <a:sym typeface="Verdana"/>
              </a:rPr>
              <a:t>]</a:t>
            </a:r>
            <a:endParaRPr dirty="0">
              <a:solidFill>
                <a:srgbClr val="870B3D"/>
              </a:solidFill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939800" y="23347362"/>
            <a:ext cx="14649450" cy="538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rPr lang="en-US" sz="29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Neste item deve constar o debate teórico, com citações que embasem o tema principal. </a:t>
            </a:r>
            <a:endParaRPr/>
          </a:p>
        </p:txBody>
      </p:sp>
      <p:sp>
        <p:nvSpPr>
          <p:cNvPr id="116" name="Google Shape;116;p1"/>
          <p:cNvSpPr txBox="1"/>
          <p:nvPr/>
        </p:nvSpPr>
        <p:spPr>
          <a:xfrm>
            <a:off x="16973550" y="38112700"/>
            <a:ext cx="11125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Item não obrigatório</a:t>
            </a:r>
            <a:endParaRPr/>
          </a:p>
        </p:txBody>
      </p:sp>
      <p:pic>
        <p:nvPicPr>
          <p:cNvPr id="1026" name="Picture 2" descr="\\file\docusuarios$\271923\Documents\PESQUISAR 2026\LOGOS\Topo superio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6525"/>
            <a:ext cx="32404050" cy="464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389</Words>
  <Application>Microsoft Office PowerPoint</Application>
  <PresentationFormat>Personalizar</PresentationFormat>
  <Paragraphs>37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MET1</dc:creator>
  <cp:lastModifiedBy>MARIJARA DE LIMA (271923)</cp:lastModifiedBy>
  <cp:revision>6</cp:revision>
  <dcterms:created xsi:type="dcterms:W3CDTF">2010-05-03T11:44:14Z</dcterms:created>
  <dcterms:modified xsi:type="dcterms:W3CDTF">2026-06-24T19:15:11Z</dcterms:modified>
</cp:coreProperties>
</file>